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630" r:id="rId4"/>
    <p:sldMasterId id="2147484642" r:id="rId5"/>
  </p:sldMasterIdLst>
  <p:notesMasterIdLst>
    <p:notesMasterId r:id="rId16"/>
  </p:notesMasterIdLst>
  <p:handoutMasterIdLst>
    <p:handoutMasterId r:id="rId17"/>
  </p:handoutMasterIdLst>
  <p:sldIdLst>
    <p:sldId id="742" r:id="rId6"/>
    <p:sldId id="743" r:id="rId7"/>
    <p:sldId id="744" r:id="rId8"/>
    <p:sldId id="745" r:id="rId9"/>
    <p:sldId id="746" r:id="rId10"/>
    <p:sldId id="747" r:id="rId11"/>
    <p:sldId id="712" r:id="rId12"/>
    <p:sldId id="713" r:id="rId13"/>
    <p:sldId id="714" r:id="rId14"/>
    <p:sldId id="715" r:id="rId15"/>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894">
          <p15:clr>
            <a:srgbClr val="A4A3A4"/>
          </p15:clr>
        </p15:guide>
        <p15:guide id="2" pos="174">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1C77"/>
    <a:srgbClr val="FF0000"/>
    <a:srgbClr val="99CCFF"/>
    <a:srgbClr val="009900"/>
    <a:srgbClr val="A50021"/>
    <a:srgbClr val="33CC33"/>
    <a:srgbClr val="FF9900"/>
    <a:srgbClr val="000099"/>
    <a:srgbClr val="3333CC"/>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8" autoAdjust="0"/>
    <p:restoredTop sz="79282" autoAdjust="0"/>
  </p:normalViewPr>
  <p:slideViewPr>
    <p:cSldViewPr snapToGrid="0">
      <p:cViewPr varScale="1">
        <p:scale>
          <a:sx n="56" d="100"/>
          <a:sy n="56" d="100"/>
        </p:scale>
        <p:origin x="1620" y="78"/>
      </p:cViewPr>
      <p:guideLst>
        <p:guide orient="horz" pos="894"/>
        <p:guide pos="17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50" d="100"/>
          <a:sy n="50" d="100"/>
        </p:scale>
        <p:origin x="2070" y="156"/>
      </p:cViewPr>
      <p:guideLst>
        <p:guide orient="horz" pos="2928"/>
        <p:guide pos="2208"/>
      </p:guideLst>
    </p:cSldViewPr>
  </p:notesViewPr>
  <p:gridSpacing cx="75895" cy="75895"/>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58873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2638" tIns="46317" rIns="92638" bIns="46317" numCol="1" anchor="t" anchorCtr="0" compatLnSpc="1">
            <a:prstTxWarp prst="textNoShape">
              <a:avLst/>
            </a:prstTxWarp>
          </a:bodyPr>
          <a:lstStyle>
            <a:lvl1pPr eaLnBrk="0" hangingPunct="0">
              <a:defRPr sz="1200"/>
            </a:lvl1pPr>
          </a:lstStyle>
          <a:p>
            <a:endParaRPr lang="en-US" dirty="0"/>
          </a:p>
        </p:txBody>
      </p:sp>
      <p:sp>
        <p:nvSpPr>
          <p:cNvPr id="39939" name="Rectangle 3"/>
          <p:cNvSpPr>
            <a:spLocks noGrp="1" noChangeArrowheads="1"/>
          </p:cNvSpPr>
          <p:nvPr>
            <p:ph type="dt" idx="1"/>
          </p:nvPr>
        </p:nvSpPr>
        <p:spPr bwMode="auto">
          <a:xfrm>
            <a:off x="3971926" y="0"/>
            <a:ext cx="3038475" cy="465138"/>
          </a:xfrm>
          <a:prstGeom prst="rect">
            <a:avLst/>
          </a:prstGeom>
          <a:noFill/>
          <a:ln w="9525">
            <a:noFill/>
            <a:miter lim="800000"/>
            <a:headEnd/>
            <a:tailEnd/>
          </a:ln>
          <a:effectLst/>
        </p:spPr>
        <p:txBody>
          <a:bodyPr vert="horz" wrap="square" lIns="92638" tIns="46317" rIns="92638" bIns="46317" numCol="1" anchor="t" anchorCtr="0" compatLnSpc="1">
            <a:prstTxWarp prst="textNoShape">
              <a:avLst/>
            </a:prstTxWarp>
          </a:bodyPr>
          <a:lstStyle>
            <a:lvl1pPr algn="r" eaLnBrk="0" hangingPunct="0">
              <a:defRPr sz="1200"/>
            </a:lvl1pPr>
          </a:lstStyle>
          <a:p>
            <a:endParaRPr lang="en-US" dirty="0"/>
          </a:p>
        </p:txBody>
      </p:sp>
      <p:sp>
        <p:nvSpPr>
          <p:cNvPr id="2458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35038" y="4416426"/>
            <a:ext cx="5140325" cy="4183063"/>
          </a:xfrm>
          <a:prstGeom prst="rect">
            <a:avLst/>
          </a:prstGeom>
          <a:noFill/>
          <a:ln w="9525">
            <a:noFill/>
            <a:miter lim="800000"/>
            <a:headEnd/>
            <a:tailEnd/>
          </a:ln>
          <a:effectLst/>
        </p:spPr>
        <p:txBody>
          <a:bodyPr vert="horz" wrap="square" lIns="92638" tIns="46317" rIns="92638" bIns="4631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1" y="8831264"/>
            <a:ext cx="3038475" cy="465137"/>
          </a:xfrm>
          <a:prstGeom prst="rect">
            <a:avLst/>
          </a:prstGeom>
          <a:noFill/>
          <a:ln w="9525">
            <a:noFill/>
            <a:miter lim="800000"/>
            <a:headEnd/>
            <a:tailEnd/>
          </a:ln>
          <a:effectLst/>
        </p:spPr>
        <p:txBody>
          <a:bodyPr vert="horz" wrap="square" lIns="92638" tIns="46317" rIns="92638" bIns="46317" numCol="1" anchor="b" anchorCtr="0" compatLnSpc="1">
            <a:prstTxWarp prst="textNoShape">
              <a:avLst/>
            </a:prstTxWarp>
          </a:bodyPr>
          <a:lstStyle>
            <a:lvl1pPr eaLnBrk="0" hangingPunct="0">
              <a:defRPr sz="1200"/>
            </a:lvl1pPr>
          </a:lstStyle>
          <a:p>
            <a:endParaRPr lang="en-US" dirty="0"/>
          </a:p>
        </p:txBody>
      </p:sp>
      <p:sp>
        <p:nvSpPr>
          <p:cNvPr id="39943" name="Rectangle 7"/>
          <p:cNvSpPr>
            <a:spLocks noGrp="1" noChangeArrowheads="1"/>
          </p:cNvSpPr>
          <p:nvPr>
            <p:ph type="sldNum" sz="quarter" idx="5"/>
          </p:nvPr>
        </p:nvSpPr>
        <p:spPr bwMode="auto">
          <a:xfrm>
            <a:off x="3971926" y="8831264"/>
            <a:ext cx="3038475" cy="465137"/>
          </a:xfrm>
          <a:prstGeom prst="rect">
            <a:avLst/>
          </a:prstGeom>
          <a:noFill/>
          <a:ln w="9525">
            <a:noFill/>
            <a:miter lim="800000"/>
            <a:headEnd/>
            <a:tailEnd/>
          </a:ln>
          <a:effectLst/>
        </p:spPr>
        <p:txBody>
          <a:bodyPr vert="horz" wrap="square" lIns="92638" tIns="46317" rIns="92638" bIns="46317" numCol="1" anchor="b" anchorCtr="0" compatLnSpc="1">
            <a:prstTxWarp prst="textNoShape">
              <a:avLst/>
            </a:prstTxWarp>
          </a:bodyPr>
          <a:lstStyle>
            <a:lvl1pPr algn="r" eaLnBrk="0" hangingPunct="0">
              <a:defRPr sz="1200"/>
            </a:lvl1pPr>
          </a:lstStyle>
          <a:p>
            <a:fld id="{5D00C90A-46E3-4F6E-95A0-391D41793F45}" type="slidenum">
              <a:rPr lang="en-US"/>
              <a:pPr/>
              <a:t>‹#›</a:t>
            </a:fld>
            <a:endParaRPr lang="en-US" dirty="0"/>
          </a:p>
        </p:txBody>
      </p:sp>
    </p:spTree>
    <p:extLst>
      <p:ext uri="{BB962C8B-B14F-4D97-AF65-F5344CB8AC3E}">
        <p14:creationId xmlns:p14="http://schemas.microsoft.com/office/powerpoint/2010/main" val="281490839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Personal Information can be updated in AFAEMS</a:t>
            </a:r>
            <a:r>
              <a:rPr lang="en-US" baseline="0" dirty="0" smtClean="0"/>
              <a:t> if incorrect</a:t>
            </a:r>
          </a:p>
          <a:p>
            <a:endParaRPr lang="en-US" baseline="0" dirty="0" smtClean="0"/>
          </a:p>
          <a:p>
            <a:r>
              <a:rPr lang="en-US" baseline="0" dirty="0" smtClean="0"/>
              <a:t>Military Information must be updated by MPS</a:t>
            </a:r>
            <a:endParaRPr lang="en-US" dirty="0"/>
          </a:p>
        </p:txBody>
      </p:sp>
      <p:sp>
        <p:nvSpPr>
          <p:cNvPr id="4" name="Slide Number Placeholder 3"/>
          <p:cNvSpPr>
            <a:spLocks noGrp="1"/>
          </p:cNvSpPr>
          <p:nvPr>
            <p:ph type="sldNum" sz="quarter" idx="10"/>
          </p:nvPr>
        </p:nvSpPr>
        <p:spPr/>
        <p:txBody>
          <a:bodyPr/>
          <a:lstStyle/>
          <a:p>
            <a:fld id="{5D00C90A-46E3-4F6E-95A0-391D41793F45}" type="slidenum">
              <a:rPr lang="en-US" smtClean="0"/>
              <a:pPr/>
              <a:t>2</a:t>
            </a:fld>
            <a:endParaRPr lang="en-US" dirty="0"/>
          </a:p>
        </p:txBody>
      </p:sp>
    </p:spTree>
    <p:extLst>
      <p:ext uri="{BB962C8B-B14F-4D97-AF65-F5344CB8AC3E}">
        <p14:creationId xmlns:p14="http://schemas.microsoft.com/office/powerpoint/2010/main" val="903037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Contact info updated by the member crucial</a:t>
            </a:r>
            <a:r>
              <a:rPr lang="en-US" baseline="0" dirty="0" smtClean="0"/>
              <a:t> for ESO contact</a:t>
            </a:r>
            <a:endParaRPr lang="en-US" dirty="0"/>
          </a:p>
        </p:txBody>
      </p:sp>
      <p:sp>
        <p:nvSpPr>
          <p:cNvPr id="4" name="Slide Number Placeholder 3"/>
          <p:cNvSpPr>
            <a:spLocks noGrp="1"/>
          </p:cNvSpPr>
          <p:nvPr>
            <p:ph type="sldNum" sz="quarter" idx="10"/>
          </p:nvPr>
        </p:nvSpPr>
        <p:spPr/>
        <p:txBody>
          <a:bodyPr/>
          <a:lstStyle/>
          <a:p>
            <a:fld id="{5D00C90A-46E3-4F6E-95A0-391D41793F45}" type="slidenum">
              <a:rPr lang="en-US" smtClean="0"/>
              <a:pPr/>
              <a:t>3</a:t>
            </a:fld>
            <a:endParaRPr lang="en-US" dirty="0"/>
          </a:p>
        </p:txBody>
      </p:sp>
    </p:spTree>
    <p:extLst>
      <p:ext uri="{BB962C8B-B14F-4D97-AF65-F5344CB8AC3E}">
        <p14:creationId xmlns:p14="http://schemas.microsoft.com/office/powerpoint/2010/main" val="338874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virtual TA training can be found from the member’s AFVEC homepage</a:t>
            </a:r>
            <a:endParaRPr lang="en-US" dirty="0"/>
          </a:p>
        </p:txBody>
      </p:sp>
      <p:sp>
        <p:nvSpPr>
          <p:cNvPr id="4" name="Slide Number Placeholder 3"/>
          <p:cNvSpPr>
            <a:spLocks noGrp="1"/>
          </p:cNvSpPr>
          <p:nvPr>
            <p:ph type="sldNum" sz="quarter" idx="10"/>
          </p:nvPr>
        </p:nvSpPr>
        <p:spPr/>
        <p:txBody>
          <a:bodyPr/>
          <a:lstStyle/>
          <a:p>
            <a:fld id="{5D00C90A-46E3-4F6E-95A0-391D41793F45}" type="slidenum">
              <a:rPr lang="en-US" smtClean="0"/>
              <a:pPr/>
              <a:t>4</a:t>
            </a:fld>
            <a:endParaRPr lang="en-US" dirty="0"/>
          </a:p>
        </p:txBody>
      </p:sp>
    </p:spTree>
    <p:extLst>
      <p:ext uri="{BB962C8B-B14F-4D97-AF65-F5344CB8AC3E}">
        <p14:creationId xmlns:p14="http://schemas.microsoft.com/office/powerpoint/2010/main" val="2824723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virtual TA training can be found from the member’s AFVEC homepage</a:t>
            </a:r>
            <a:endParaRPr lang="en-US" dirty="0"/>
          </a:p>
        </p:txBody>
      </p:sp>
      <p:sp>
        <p:nvSpPr>
          <p:cNvPr id="4" name="Slide Number Placeholder 3"/>
          <p:cNvSpPr>
            <a:spLocks noGrp="1"/>
          </p:cNvSpPr>
          <p:nvPr>
            <p:ph type="sldNum" sz="quarter" idx="10"/>
          </p:nvPr>
        </p:nvSpPr>
        <p:spPr/>
        <p:txBody>
          <a:bodyPr/>
          <a:lstStyle/>
          <a:p>
            <a:fld id="{5D00C90A-46E3-4F6E-95A0-391D41793F45}" type="slidenum">
              <a:rPr lang="en-US" smtClean="0"/>
              <a:pPr/>
              <a:t>5</a:t>
            </a:fld>
            <a:endParaRPr lang="en-US" dirty="0"/>
          </a:p>
        </p:txBody>
      </p:sp>
    </p:spTree>
    <p:extLst>
      <p:ext uri="{BB962C8B-B14F-4D97-AF65-F5344CB8AC3E}">
        <p14:creationId xmlns:p14="http://schemas.microsoft.com/office/powerpoint/2010/main" val="2604186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Having someone other than your supervisor approve your funding request will be considered fraudulent and punishable under the UCMJ. Exception: If the immediate supervisor will not be available to approve your funding request then you must obtain approval from a member of your chain of command (</a:t>
            </a:r>
            <a:r>
              <a:rPr lang="en-US" dirty="0" err="1" smtClean="0"/>
              <a:t>i.e.flight</a:t>
            </a:r>
            <a:r>
              <a:rPr lang="en-US" dirty="0" smtClean="0"/>
              <a:t> / section chief, superintendent, first sergeant or squadron commander or higher officer). </a:t>
            </a:r>
            <a:endParaRPr lang="en-US" dirty="0"/>
          </a:p>
        </p:txBody>
      </p:sp>
      <p:sp>
        <p:nvSpPr>
          <p:cNvPr id="4" name="Slide Number Placeholder 3"/>
          <p:cNvSpPr>
            <a:spLocks noGrp="1"/>
          </p:cNvSpPr>
          <p:nvPr>
            <p:ph type="sldNum" sz="quarter" idx="10"/>
          </p:nvPr>
        </p:nvSpPr>
        <p:spPr/>
        <p:txBody>
          <a:bodyPr/>
          <a:lstStyle/>
          <a:p>
            <a:fld id="{5D00C90A-46E3-4F6E-95A0-391D41793F45}" type="slidenum">
              <a:rPr lang="en-US" smtClean="0"/>
              <a:pPr/>
              <a:t>6</a:t>
            </a:fld>
            <a:endParaRPr lang="en-US" dirty="0"/>
          </a:p>
        </p:txBody>
      </p:sp>
    </p:spTree>
    <p:extLst>
      <p:ext uri="{BB962C8B-B14F-4D97-AF65-F5344CB8AC3E}">
        <p14:creationId xmlns:p14="http://schemas.microsoft.com/office/powerpoint/2010/main" val="3336770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lgn="ctr" eaLnBrk="0" hangingPunct="0">
              <a:defRPr/>
            </a:pPr>
            <a:endParaRPr lang="en-US" dirty="0">
              <a:solidFill>
                <a:srgbClr val="000000"/>
              </a:solidFill>
            </a:endParaRPr>
          </a:p>
        </p:txBody>
      </p:sp>
      <p:sp>
        <p:nvSpPr>
          <p:cNvPr id="4" name="Text Box 3"/>
          <p:cNvSpPr txBox="1">
            <a:spLocks noChangeArrowheads="1"/>
          </p:cNvSpPr>
          <p:nvPr/>
        </p:nvSpPr>
        <p:spPr bwMode="auto">
          <a:xfrm>
            <a:off x="1270000" y="1233488"/>
            <a:ext cx="6553200" cy="396875"/>
          </a:xfrm>
          <a:prstGeom prst="rect">
            <a:avLst/>
          </a:prstGeom>
          <a:noFill/>
          <a:ln w="9525">
            <a:noFill/>
            <a:miter lim="800000"/>
            <a:headEnd/>
            <a:tailEnd/>
          </a:ln>
          <a:effectLst/>
        </p:spPr>
        <p:txBody>
          <a:bodyPr>
            <a:spAutoFit/>
          </a:bodyPr>
          <a:lstStyle/>
          <a:p>
            <a:pPr algn="ctr" eaLnBrk="0" hangingPunct="0">
              <a:spcBef>
                <a:spcPct val="50000"/>
              </a:spcBef>
              <a:defRPr/>
            </a:pPr>
            <a:r>
              <a:rPr lang="en-US" sz="2000" b="1" i="1" dirty="0">
                <a:solidFill>
                  <a:srgbClr val="000000"/>
                </a:solidFill>
                <a:latin typeface="Century Schoolbook" pitchFamily="18" charset="0"/>
              </a:rPr>
              <a:t>I n t e g r i t y  -  S e r v i c e  -  E x c e l l e n c e</a:t>
            </a:r>
          </a:p>
        </p:txBody>
      </p:sp>
      <p:sp>
        <p:nvSpPr>
          <p:cNvPr id="5" name="Line 5"/>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lgn="ctr" eaLnBrk="0" hangingPunct="0">
              <a:defRPr/>
            </a:pPr>
            <a:endParaRPr lang="en-US" dirty="0">
              <a:solidFill>
                <a:srgbClr val="000000"/>
              </a:solidFill>
            </a:endParaRPr>
          </a:p>
        </p:txBody>
      </p:sp>
      <p:sp>
        <p:nvSpPr>
          <p:cNvPr id="50191" name="Rectangle 15"/>
          <p:cNvSpPr>
            <a:spLocks noGrp="1" noChangeArrowheads="1"/>
          </p:cNvSpPr>
          <p:nvPr>
            <p:ph type="ctrTitle"/>
          </p:nvPr>
        </p:nvSpPr>
        <p:spPr>
          <a:xfrm>
            <a:off x="276225" y="1962150"/>
            <a:ext cx="8486775" cy="1600200"/>
          </a:xfrm>
        </p:spPr>
        <p:txBody>
          <a:bodyPr/>
          <a:lstStyle>
            <a:lvl1pPr>
              <a:defRPr sz="4400" i="0"/>
            </a:lvl1pPr>
          </a:lstStyle>
          <a:p>
            <a:r>
              <a:rPr lang="en-US" dirty="0"/>
              <a:t>Click to edit Master title style</a:t>
            </a:r>
          </a:p>
        </p:txBody>
      </p:sp>
      <p:sp>
        <p:nvSpPr>
          <p:cNvPr id="8" name="Rectangle 6"/>
          <p:cNvSpPr>
            <a:spLocks noGrp="1" noChangeArrowheads="1"/>
          </p:cNvSpPr>
          <p:nvPr>
            <p:ph type="dt" sz="half" idx="10"/>
          </p:nvPr>
        </p:nvSpPr>
        <p:spPr/>
        <p:txBody>
          <a:bodyPr/>
          <a:lstStyle>
            <a:lvl1pPr>
              <a:defRPr/>
            </a:lvl1pPr>
          </a:lstStyle>
          <a:p>
            <a:pPr>
              <a:defRPr/>
            </a:pPr>
            <a:r>
              <a:rPr lang="en-US" dirty="0" smtClean="0"/>
              <a:t>As of: </a:t>
            </a:r>
            <a:endParaRPr lang="en-US" dirty="0"/>
          </a:p>
        </p:txBody>
      </p:sp>
      <p:sp>
        <p:nvSpPr>
          <p:cNvPr id="9" name="Rectangle 7"/>
          <p:cNvSpPr>
            <a:spLocks noGrp="1" noChangeArrowheads="1"/>
          </p:cNvSpPr>
          <p:nvPr>
            <p:ph type="sldNum" sz="quarter" idx="11"/>
          </p:nvPr>
        </p:nvSpPr>
        <p:spPr/>
        <p:txBody>
          <a:bodyPr/>
          <a:lstStyle>
            <a:lvl1pPr>
              <a:defRPr/>
            </a:lvl1pPr>
          </a:lstStyle>
          <a:p>
            <a:pPr>
              <a:defRPr/>
            </a:pPr>
            <a:fld id="{0C8B3FFA-99AC-4324-BD10-92BBEB903BFC}" type="slidenum">
              <a:rPr lang="en-US" smtClean="0">
                <a:solidFill>
                  <a:srgbClr val="FFFFFF">
                    <a:lumMod val="50000"/>
                  </a:srgbClr>
                </a:solidFill>
              </a:rPr>
              <a:pPr>
                <a:defRPr/>
              </a:pPr>
              <a:t>‹#›</a:t>
            </a:fld>
            <a:endParaRPr lang="en-US" dirty="0">
              <a:solidFill>
                <a:srgbClr val="808080"/>
              </a:solidFill>
            </a:endParaRPr>
          </a:p>
        </p:txBody>
      </p:sp>
      <p:pic>
        <p:nvPicPr>
          <p:cNvPr id="11" name="Picture 13" descr="afsymbol"/>
          <p:cNvPicPr>
            <a:picLocks noChangeAspect="1" noChangeArrowheads="1"/>
          </p:cNvPicPr>
          <p:nvPr userDrawn="1"/>
        </p:nvPicPr>
        <p:blipFill>
          <a:blip r:embed="rId2" cstate="print"/>
          <a:srcRect/>
          <a:stretch>
            <a:fillRect/>
          </a:stretch>
        </p:blipFill>
        <p:spPr bwMode="auto">
          <a:xfrm>
            <a:off x="381000" y="3312318"/>
            <a:ext cx="2808685" cy="2951163"/>
          </a:xfrm>
          <a:prstGeom prst="rect">
            <a:avLst/>
          </a:prstGeom>
          <a:noFill/>
          <a:ln w="9525">
            <a:noFill/>
            <a:miter lim="800000"/>
            <a:headEnd/>
            <a:tailEnd/>
          </a:ln>
        </p:spPr>
      </p:pic>
      <p:sp>
        <p:nvSpPr>
          <p:cNvPr id="12" name="Text Box 5"/>
          <p:cNvSpPr txBox="1">
            <a:spLocks noChangeArrowheads="1"/>
          </p:cNvSpPr>
          <p:nvPr userDrawn="1"/>
        </p:nvSpPr>
        <p:spPr bwMode="auto">
          <a:xfrm>
            <a:off x="838200" y="455216"/>
            <a:ext cx="7924800" cy="646112"/>
          </a:xfrm>
          <a:prstGeom prst="rect">
            <a:avLst/>
          </a:prstGeom>
          <a:noFill/>
          <a:ln w="9525">
            <a:noFill/>
            <a:miter lim="800000"/>
            <a:headEnd/>
            <a:tailEnd/>
          </a:ln>
          <a:effectLst/>
        </p:spPr>
        <p:txBody>
          <a:bodyPr>
            <a:spAutoFit/>
          </a:bodyPr>
          <a:lstStyle/>
          <a:p>
            <a:pPr algn="ctr" eaLnBrk="0" hangingPunct="0">
              <a:defRPr/>
            </a:pPr>
            <a:r>
              <a:rPr lang="en-US" sz="3600" b="1" i="1" dirty="0">
                <a:solidFill>
                  <a:srgbClr val="000000"/>
                </a:solidFill>
                <a:cs typeface="Arial" charset="0"/>
              </a:rPr>
              <a:t>United States Air Force Reserve</a:t>
            </a:r>
          </a:p>
        </p:txBody>
      </p:sp>
    </p:spTree>
    <p:extLst>
      <p:ext uri="{BB962C8B-B14F-4D97-AF65-F5344CB8AC3E}">
        <p14:creationId xmlns:p14="http://schemas.microsoft.com/office/powerpoint/2010/main" val="32176495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9B7483F6-0877-46A1-B7C0-D21571CD92A6}"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3773817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5438" y="76200"/>
            <a:ext cx="2132012"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6225" y="76200"/>
            <a:ext cx="6246813"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87CF53EA-732D-479B-AB95-4E99C6C16B68}"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1299679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381000" y="6451600"/>
            <a:ext cx="8382000" cy="0"/>
          </a:xfrm>
          <a:prstGeom prst="line">
            <a:avLst/>
          </a:prstGeom>
          <a:noFill/>
          <a:ln w="38100">
            <a:solidFill>
              <a:srgbClr val="0C2D83"/>
            </a:solidFill>
            <a:round/>
            <a:headEnd/>
            <a:tailEnd/>
          </a:ln>
          <a:effectLst/>
        </p:spPr>
        <p:txBody>
          <a:bodyPr wrap="none" anchor="ctr"/>
          <a:lstStyle/>
          <a:p>
            <a:pPr algn="ctr" eaLnBrk="0" hangingPunct="0">
              <a:defRPr/>
            </a:pPr>
            <a:endParaRPr lang="en-US" sz="1350" dirty="0">
              <a:solidFill>
                <a:srgbClr val="000000"/>
              </a:solidFill>
              <a:cs typeface="Arial" charset="0"/>
            </a:endParaRPr>
          </a:p>
        </p:txBody>
      </p:sp>
      <p:sp>
        <p:nvSpPr>
          <p:cNvPr id="5" name="Text Box 5"/>
          <p:cNvSpPr txBox="1">
            <a:spLocks noChangeArrowheads="1"/>
          </p:cNvSpPr>
          <p:nvPr userDrawn="1"/>
        </p:nvSpPr>
        <p:spPr bwMode="auto">
          <a:xfrm>
            <a:off x="1219200" y="268289"/>
            <a:ext cx="7924800" cy="507831"/>
          </a:xfrm>
          <a:prstGeom prst="rect">
            <a:avLst/>
          </a:prstGeom>
          <a:noFill/>
          <a:ln w="9525">
            <a:noFill/>
            <a:miter lim="800000"/>
            <a:headEnd/>
            <a:tailEnd/>
          </a:ln>
          <a:effectLst/>
        </p:spPr>
        <p:txBody>
          <a:bodyPr>
            <a:spAutoFit/>
          </a:bodyPr>
          <a:lstStyle/>
          <a:p>
            <a:pPr algn="ctr" eaLnBrk="0" hangingPunct="0">
              <a:defRPr/>
            </a:pPr>
            <a:r>
              <a:rPr lang="en-US" sz="2700" b="1" i="1" dirty="0">
                <a:solidFill>
                  <a:srgbClr val="000000"/>
                </a:solidFill>
                <a:cs typeface="Arial" charset="0"/>
              </a:rPr>
              <a:t>United States Air Force Reserve</a:t>
            </a:r>
          </a:p>
        </p:txBody>
      </p:sp>
      <p:sp>
        <p:nvSpPr>
          <p:cNvPr id="7" name="Text Box 3"/>
          <p:cNvSpPr txBox="1">
            <a:spLocks noChangeArrowheads="1"/>
          </p:cNvSpPr>
          <p:nvPr userDrawn="1"/>
        </p:nvSpPr>
        <p:spPr bwMode="auto">
          <a:xfrm>
            <a:off x="1270000" y="990601"/>
            <a:ext cx="6553200" cy="323165"/>
          </a:xfrm>
          <a:prstGeom prst="rect">
            <a:avLst/>
          </a:prstGeom>
          <a:noFill/>
          <a:ln w="9525">
            <a:noFill/>
            <a:miter lim="800000"/>
            <a:headEnd/>
            <a:tailEnd/>
          </a:ln>
          <a:effectLst/>
        </p:spPr>
        <p:txBody>
          <a:bodyPr>
            <a:spAutoFit/>
          </a:bodyPr>
          <a:lstStyle/>
          <a:p>
            <a:pPr algn="ctr" eaLnBrk="0" hangingPunct="0">
              <a:spcBef>
                <a:spcPct val="50000"/>
              </a:spcBef>
              <a:defRPr/>
            </a:pPr>
            <a:r>
              <a:rPr lang="en-US" sz="1500" b="1" i="1" dirty="0">
                <a:solidFill>
                  <a:srgbClr val="000000"/>
                </a:solidFill>
                <a:latin typeface="Century Schoolbook" pitchFamily="18" charset="0"/>
                <a:cs typeface="Arial" charset="0"/>
              </a:rPr>
              <a:t>I n t e g r </a:t>
            </a:r>
            <a:r>
              <a:rPr lang="en-US" sz="1500" b="1" i="1" dirty="0" smtClean="0">
                <a:solidFill>
                  <a:srgbClr val="000000"/>
                </a:solidFill>
                <a:latin typeface="Century Schoolbook" pitchFamily="18" charset="0"/>
                <a:cs typeface="Arial" charset="0"/>
              </a:rPr>
              <a:t>i </a:t>
            </a:r>
            <a:r>
              <a:rPr lang="en-US" sz="1500" b="1" i="1" dirty="0">
                <a:solidFill>
                  <a:srgbClr val="000000"/>
                </a:solidFill>
                <a:latin typeface="Century Schoolbook" pitchFamily="18" charset="0"/>
                <a:cs typeface="Arial" charset="0"/>
              </a:rPr>
              <a:t>t y </a:t>
            </a:r>
            <a:r>
              <a:rPr lang="en-US" sz="1500" b="1" i="1" dirty="0" smtClean="0">
                <a:solidFill>
                  <a:srgbClr val="000000"/>
                </a:solidFill>
                <a:latin typeface="Century Schoolbook" pitchFamily="18" charset="0"/>
                <a:cs typeface="Arial" charset="0"/>
              </a:rPr>
              <a:t> -  </a:t>
            </a:r>
            <a:r>
              <a:rPr lang="en-US" sz="1500" b="1" i="1" dirty="0">
                <a:solidFill>
                  <a:srgbClr val="000000"/>
                </a:solidFill>
                <a:latin typeface="Century Schoolbook" pitchFamily="18" charset="0"/>
                <a:cs typeface="Arial" charset="0"/>
              </a:rPr>
              <a:t>S e r v i c e </a:t>
            </a:r>
            <a:r>
              <a:rPr lang="en-US" sz="1500" b="1" i="1" dirty="0" smtClean="0">
                <a:solidFill>
                  <a:srgbClr val="000000"/>
                </a:solidFill>
                <a:latin typeface="Century Schoolbook" pitchFamily="18" charset="0"/>
                <a:cs typeface="Arial" charset="0"/>
              </a:rPr>
              <a:t> -  </a:t>
            </a:r>
            <a:r>
              <a:rPr lang="en-US" sz="1500" b="1" i="1" dirty="0">
                <a:solidFill>
                  <a:srgbClr val="000000"/>
                </a:solidFill>
                <a:latin typeface="Century Schoolbook" pitchFamily="18" charset="0"/>
                <a:cs typeface="Arial" charset="0"/>
              </a:rPr>
              <a:t>E x c e l </a:t>
            </a:r>
            <a:r>
              <a:rPr lang="en-US" sz="1500" b="1" i="1" dirty="0" smtClean="0">
                <a:solidFill>
                  <a:srgbClr val="000000"/>
                </a:solidFill>
                <a:latin typeface="Century Schoolbook" pitchFamily="18" charset="0"/>
                <a:cs typeface="Arial" charset="0"/>
              </a:rPr>
              <a:t>l e </a:t>
            </a:r>
            <a:r>
              <a:rPr lang="en-US" sz="1500" b="1" i="1" dirty="0">
                <a:solidFill>
                  <a:srgbClr val="000000"/>
                </a:solidFill>
                <a:latin typeface="Century Schoolbook" pitchFamily="18" charset="0"/>
                <a:cs typeface="Arial" charset="0"/>
              </a:rPr>
              <a:t>n c e</a:t>
            </a:r>
          </a:p>
        </p:txBody>
      </p:sp>
      <p:sp>
        <p:nvSpPr>
          <p:cNvPr id="50191" name="Rectangle 15"/>
          <p:cNvSpPr>
            <a:spLocks noGrp="1" noChangeArrowheads="1"/>
          </p:cNvSpPr>
          <p:nvPr>
            <p:ph type="ctrTitle"/>
          </p:nvPr>
        </p:nvSpPr>
        <p:spPr>
          <a:xfrm>
            <a:off x="276227" y="1524000"/>
            <a:ext cx="8486775" cy="1600200"/>
          </a:xfrm>
        </p:spPr>
        <p:txBody>
          <a:bodyPr/>
          <a:lstStyle>
            <a:lvl1pPr algn="ctr">
              <a:defRPr sz="3300" i="0"/>
            </a:lvl1pPr>
          </a:lstStyle>
          <a:p>
            <a:r>
              <a:rPr lang="en-US" dirty="0"/>
              <a:t>Click to edit Master title style</a:t>
            </a:r>
          </a:p>
        </p:txBody>
      </p:sp>
      <p:sp>
        <p:nvSpPr>
          <p:cNvPr id="9" name="Rectangle 1033"/>
          <p:cNvSpPr>
            <a:spLocks noGrp="1" noChangeArrowheads="1"/>
          </p:cNvSpPr>
          <p:nvPr>
            <p:ph type="subTitle" idx="1"/>
          </p:nvPr>
        </p:nvSpPr>
        <p:spPr>
          <a:xfrm>
            <a:off x="4095751" y="3924300"/>
            <a:ext cx="4495800" cy="1047750"/>
          </a:xfrm>
          <a:prstGeom prst="rect">
            <a:avLst/>
          </a:prstGeom>
        </p:spPr>
        <p:txBody>
          <a:bodyPr/>
          <a:lstStyle>
            <a:lvl1pPr marL="0" indent="0" algn="ctr">
              <a:buFont typeface="Wingdings" pitchFamily="2" charset="2"/>
              <a:buNone/>
              <a:defRPr sz="1500"/>
            </a:lvl1pPr>
          </a:lstStyle>
          <a:p>
            <a:r>
              <a:rPr lang="en-US" dirty="0"/>
              <a:t>Click to edit Master subtitle </a:t>
            </a:r>
            <a:r>
              <a:rPr lang="en-US" dirty="0" smtClean="0"/>
              <a:t>style</a:t>
            </a:r>
          </a:p>
        </p:txBody>
      </p:sp>
      <p:sp>
        <p:nvSpPr>
          <p:cNvPr id="10" name="Rectangle 1028"/>
          <p:cNvSpPr>
            <a:spLocks noGrp="1" noChangeArrowheads="1"/>
          </p:cNvSpPr>
          <p:nvPr>
            <p:ph type="sldNum" sz="quarter" idx="10"/>
          </p:nvPr>
        </p:nvSpPr>
        <p:spPr/>
        <p:txBody>
          <a:bodyPr/>
          <a:lstStyle>
            <a:lvl1pPr algn="r" eaLnBrk="0" hangingPunct="0">
              <a:defRPr sz="750">
                <a:solidFill>
                  <a:srgbClr val="969696"/>
                </a:solidFill>
                <a:latin typeface="Arial" charset="0"/>
                <a:cs typeface="+mn-cs"/>
              </a:defRPr>
            </a:lvl1pPr>
          </a:lstStyle>
          <a:p>
            <a:pPr>
              <a:defRPr/>
            </a:pPr>
            <a:fld id="{ED778CAB-75C3-427B-970D-CCF49301B53A}" type="slidenum">
              <a:rPr lang="en-US"/>
              <a:pPr>
                <a:defRPr/>
              </a:pPr>
              <a:t>‹#›</a:t>
            </a:fld>
            <a:endParaRPr lang="en-US" dirty="0">
              <a:solidFill>
                <a:srgbClr val="808080"/>
              </a:solidFill>
            </a:endParaRPr>
          </a:p>
        </p:txBody>
      </p:sp>
      <p:pic>
        <p:nvPicPr>
          <p:cNvPr id="11" name="Picture 13" descr="afsymbol"/>
          <p:cNvPicPr>
            <a:picLocks noChangeAspect="1" noChangeArrowheads="1"/>
          </p:cNvPicPr>
          <p:nvPr userDrawn="1"/>
        </p:nvPicPr>
        <p:blipFill>
          <a:blip r:embed="rId2" cstate="print"/>
          <a:srcRect/>
          <a:stretch>
            <a:fillRect/>
          </a:stretch>
        </p:blipFill>
        <p:spPr bwMode="auto">
          <a:xfrm>
            <a:off x="276228" y="3348832"/>
            <a:ext cx="2106514" cy="2951163"/>
          </a:xfrm>
          <a:prstGeom prst="rect">
            <a:avLst/>
          </a:prstGeom>
          <a:noFill/>
          <a:ln w="9525">
            <a:noFill/>
            <a:miter lim="800000"/>
            <a:headEnd/>
            <a:tailEnd/>
          </a:ln>
        </p:spPr>
      </p:pic>
    </p:spTree>
    <p:extLst>
      <p:ext uri="{BB962C8B-B14F-4D97-AF65-F5344CB8AC3E}">
        <p14:creationId xmlns:p14="http://schemas.microsoft.com/office/powerpoint/2010/main" val="260305696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a:xfrm>
            <a:off x="2357021" y="202474"/>
            <a:ext cx="6786979" cy="457200"/>
          </a:xfrm>
        </p:spPr>
        <p:txBody>
          <a:bodyPr/>
          <a:lstStyle>
            <a:lvl1pPr>
              <a:defRPr sz="2100" i="1"/>
            </a:lvl1pPr>
          </a:lstStyle>
          <a:p>
            <a:r>
              <a:rPr lang="en-US" dirty="0" smtClean="0"/>
              <a:t>Click to edit Master title style</a:t>
            </a:r>
            <a:endParaRPr lang="en-US" dirty="0"/>
          </a:p>
        </p:txBody>
      </p:sp>
      <p:sp>
        <p:nvSpPr>
          <p:cNvPr id="9" name="Content Placeholder 2"/>
          <p:cNvSpPr>
            <a:spLocks noGrp="1"/>
          </p:cNvSpPr>
          <p:nvPr>
            <p:ph sz="half" idx="1"/>
          </p:nvPr>
        </p:nvSpPr>
        <p:spPr>
          <a:xfrm>
            <a:off x="381000" y="1066800"/>
            <a:ext cx="8382000" cy="5334000"/>
          </a:xfrm>
          <a:prstGeom prst="rect">
            <a:avLst/>
          </a:prstGeom>
        </p:spPr>
        <p:txBody>
          <a:bodyPr/>
          <a:lstStyle>
            <a:lvl1pPr>
              <a:buClrTx/>
              <a:buFont typeface="Arial" pitchFamily="34" charset="0"/>
              <a:buChar char="•"/>
              <a:defRPr sz="1800"/>
            </a:lvl1pPr>
            <a:lvl2pPr>
              <a:buClrTx/>
              <a:buFont typeface="Arial" pitchFamily="34" charset="0"/>
              <a:buChar char="•"/>
              <a:defRPr sz="1650"/>
            </a:lvl2pPr>
            <a:lvl3pPr>
              <a:buClrTx/>
              <a:buFont typeface="Arial" pitchFamily="34" charset="0"/>
              <a:buChar char="•"/>
              <a:defRPr sz="1350"/>
            </a:lvl3pPr>
            <a:lvl4pPr>
              <a:defRPr sz="1350"/>
            </a:lvl4pPr>
            <a:lvl5pPr>
              <a:defRPr sz="1350"/>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Rectangle 1027"/>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28"/>
          <p:cNvSpPr>
            <a:spLocks noGrp="1" noChangeArrowheads="1"/>
          </p:cNvSpPr>
          <p:nvPr>
            <p:ph type="sldNum" sz="quarter" idx="11"/>
          </p:nvPr>
        </p:nvSpPr>
        <p:spPr>
          <a:ln/>
        </p:spPr>
        <p:txBody>
          <a:bodyPr/>
          <a:lstStyle>
            <a:lvl1pPr>
              <a:defRPr/>
            </a:lvl1pPr>
          </a:lstStyle>
          <a:p>
            <a:pPr>
              <a:defRPr/>
            </a:pPr>
            <a:fld id="{8456DB90-50A1-4DBD-8913-7150DE6E85FE}" type="slidenum">
              <a:rPr lang="en-US"/>
              <a:pPr>
                <a:defRPr/>
              </a:pPr>
              <a:t>‹#›</a:t>
            </a:fld>
            <a:endParaRPr lang="en-US" dirty="0">
              <a:solidFill>
                <a:srgbClr val="808080"/>
              </a:solidFill>
            </a:endParaRPr>
          </a:p>
        </p:txBody>
      </p:sp>
      <p:pic>
        <p:nvPicPr>
          <p:cNvPr id="7" name="Picture 1037" descr="afsymbol"/>
          <p:cNvPicPr>
            <a:picLocks noChangeAspect="1" noChangeArrowheads="1"/>
          </p:cNvPicPr>
          <p:nvPr userDrawn="1"/>
        </p:nvPicPr>
        <p:blipFill>
          <a:blip r:embed="rId2" cstate="print"/>
          <a:srcRect/>
          <a:stretch>
            <a:fillRect/>
          </a:stretch>
        </p:blipFill>
        <p:spPr bwMode="auto">
          <a:xfrm>
            <a:off x="381000" y="107952"/>
            <a:ext cx="576858" cy="809625"/>
          </a:xfrm>
          <a:prstGeom prst="rect">
            <a:avLst/>
          </a:prstGeom>
          <a:noFill/>
          <a:ln w="9525">
            <a:noFill/>
            <a:miter lim="800000"/>
            <a:headEnd/>
            <a:tailEnd/>
          </a:ln>
        </p:spPr>
      </p:pic>
    </p:spTree>
    <p:extLst>
      <p:ext uri="{BB962C8B-B14F-4D97-AF65-F5344CB8AC3E}">
        <p14:creationId xmlns:p14="http://schemas.microsoft.com/office/powerpoint/2010/main" val="246197715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76225" y="1066800"/>
            <a:ext cx="4122739" cy="5334000"/>
          </a:xfrm>
          <a:prstGeom prst="rect">
            <a:avLst/>
          </a:prstGeom>
        </p:spPr>
        <p:txBody>
          <a:bodyPr/>
          <a:lstStyle>
            <a:lvl1pPr>
              <a:buClrTx/>
              <a:buFont typeface="Arial" pitchFamily="34" charset="0"/>
              <a:buChar char="•"/>
              <a:defRPr sz="1800"/>
            </a:lvl1pPr>
            <a:lvl2pPr>
              <a:buClrTx/>
              <a:buFont typeface="Arial" pitchFamily="34" charset="0"/>
              <a:buChar char="•"/>
              <a:defRPr sz="1650"/>
            </a:lvl2pPr>
            <a:lvl3pPr>
              <a:buClrTx/>
              <a:buFont typeface="Arial" pitchFamily="34" charset="0"/>
              <a:buChar char="•"/>
              <a:defRPr sz="1350"/>
            </a:lvl3pPr>
            <a:lvl4pPr>
              <a:defRPr sz="1350"/>
            </a:lvl4pPr>
            <a:lvl5pPr>
              <a:defRPr sz="1350"/>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551367" y="1066800"/>
            <a:ext cx="4122737" cy="5334000"/>
          </a:xfrm>
          <a:prstGeom prst="rect">
            <a:avLst/>
          </a:prstGeom>
        </p:spPr>
        <p:txBody>
          <a:bodyPr/>
          <a:lstStyle>
            <a:lvl1pPr>
              <a:buClrTx/>
              <a:buFont typeface="Arial" pitchFamily="34" charset="0"/>
              <a:buChar char="•"/>
              <a:defRPr sz="1800"/>
            </a:lvl1pPr>
            <a:lvl2pPr>
              <a:buClrTx/>
              <a:buFont typeface="Arial" pitchFamily="34" charset="0"/>
              <a:buChar char="•"/>
              <a:defRPr sz="1650"/>
            </a:lvl2pPr>
            <a:lvl3pPr>
              <a:buClrTx/>
              <a:buFont typeface="Arial" pitchFamily="34" charset="0"/>
              <a:buChar char="•"/>
              <a:defRPr sz="1350"/>
            </a:lvl3pPr>
            <a:lvl4pPr>
              <a:defRPr sz="1350"/>
            </a:lvl4pPr>
            <a:lvl5pPr>
              <a:defRPr sz="1350"/>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Title 1"/>
          <p:cNvSpPr>
            <a:spLocks noGrp="1"/>
          </p:cNvSpPr>
          <p:nvPr>
            <p:ph type="title"/>
          </p:nvPr>
        </p:nvSpPr>
        <p:spPr>
          <a:xfrm>
            <a:off x="-20633" y="204652"/>
            <a:ext cx="9144000" cy="457200"/>
          </a:xfrm>
        </p:spPr>
        <p:txBody>
          <a:bodyPr/>
          <a:lstStyle>
            <a:lvl1pPr>
              <a:defRPr sz="2100" i="1"/>
            </a:lvl1pPr>
          </a:lstStyle>
          <a:p>
            <a:r>
              <a:rPr lang="en-US" dirty="0" smtClean="0"/>
              <a:t>Click to edit Master title style</a:t>
            </a:r>
            <a:endParaRPr lang="en-US" dirty="0"/>
          </a:p>
        </p:txBody>
      </p:sp>
      <p:sp>
        <p:nvSpPr>
          <p:cNvPr id="5" name="Rectangle 1028"/>
          <p:cNvSpPr>
            <a:spLocks noGrp="1" noChangeArrowheads="1"/>
          </p:cNvSpPr>
          <p:nvPr>
            <p:ph type="sldNum" sz="quarter" idx="10"/>
          </p:nvPr>
        </p:nvSpPr>
        <p:spPr/>
        <p:txBody>
          <a:bodyPr/>
          <a:lstStyle>
            <a:lvl1pPr algn="r" eaLnBrk="0" hangingPunct="0">
              <a:defRPr sz="750">
                <a:solidFill>
                  <a:srgbClr val="969696"/>
                </a:solidFill>
                <a:latin typeface="Arial" charset="0"/>
                <a:cs typeface="+mn-cs"/>
              </a:defRPr>
            </a:lvl1pPr>
          </a:lstStyle>
          <a:p>
            <a:pPr>
              <a:defRPr/>
            </a:pPr>
            <a:fld id="{F8700F0B-208D-4968-BE3E-DEA71B961D1E}" type="slidenum">
              <a:rPr lang="en-US"/>
              <a:pPr>
                <a:defRPr/>
              </a:pPr>
              <a:t>‹#›</a:t>
            </a:fld>
            <a:endParaRPr lang="en-US" dirty="0">
              <a:solidFill>
                <a:srgbClr val="808080"/>
              </a:solidFill>
            </a:endParaRPr>
          </a:p>
        </p:txBody>
      </p:sp>
      <p:pic>
        <p:nvPicPr>
          <p:cNvPr id="8" name="Picture 13" descr="afsymbol"/>
          <p:cNvPicPr>
            <a:picLocks noChangeAspect="1" noChangeArrowheads="1"/>
          </p:cNvPicPr>
          <p:nvPr userDrawn="1"/>
        </p:nvPicPr>
        <p:blipFill>
          <a:blip r:embed="rId2" cstate="print"/>
          <a:srcRect/>
          <a:stretch>
            <a:fillRect/>
          </a:stretch>
        </p:blipFill>
        <p:spPr bwMode="auto">
          <a:xfrm>
            <a:off x="484949" y="204652"/>
            <a:ext cx="876713" cy="723000"/>
          </a:xfrm>
          <a:prstGeom prst="rect">
            <a:avLst/>
          </a:prstGeom>
          <a:noFill/>
          <a:ln w="9525">
            <a:noFill/>
            <a:miter lim="800000"/>
            <a:headEnd/>
            <a:tailEnd/>
          </a:ln>
        </p:spPr>
      </p:pic>
    </p:spTree>
    <p:extLst>
      <p:ext uri="{BB962C8B-B14F-4D97-AF65-F5344CB8AC3E}">
        <p14:creationId xmlns:p14="http://schemas.microsoft.com/office/powerpoint/2010/main" val="25646537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3" y="1066800"/>
            <a:ext cx="4040188" cy="63976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457203" y="1752602"/>
            <a:ext cx="4040188" cy="4373563"/>
          </a:xfrm>
          <a:prstGeom prst="rect">
            <a:avLst/>
          </a:prstGeom>
        </p:spPr>
        <p:txBody>
          <a:bodyPr/>
          <a:lstStyle>
            <a:lvl1pPr>
              <a:buClrTx/>
              <a:buFont typeface="Arial" pitchFamily="34" charset="0"/>
              <a:buChar char="•"/>
              <a:defRPr sz="1800"/>
            </a:lvl1pPr>
            <a:lvl2pPr>
              <a:buClrTx/>
              <a:buFont typeface="Arial" pitchFamily="34" charset="0"/>
              <a:buChar char="•"/>
              <a:defRPr sz="1650"/>
            </a:lvl2pPr>
            <a:lvl3pPr>
              <a:buClrTx/>
              <a:buFont typeface="Arial" pitchFamily="34" charset="0"/>
              <a:buChar char="•"/>
              <a:defRPr sz="1350"/>
            </a:lvl3pPr>
            <a:lvl4pPr>
              <a:defRPr sz="1200"/>
            </a:lvl4pPr>
            <a:lvl5pPr>
              <a:defRPr sz="12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3"/>
          </p:nvPr>
        </p:nvSpPr>
        <p:spPr>
          <a:xfrm>
            <a:off x="4572004" y="1066800"/>
            <a:ext cx="4041775" cy="63976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572004" y="1752602"/>
            <a:ext cx="4041775" cy="4373563"/>
          </a:xfrm>
          <a:prstGeom prst="rect">
            <a:avLst/>
          </a:prstGeom>
        </p:spPr>
        <p:txBody>
          <a:bodyPr/>
          <a:lstStyle>
            <a:lvl1pPr>
              <a:buClrTx/>
              <a:buFont typeface="Arial" pitchFamily="34" charset="0"/>
              <a:buChar char="•"/>
              <a:defRPr sz="1800"/>
            </a:lvl1pPr>
            <a:lvl2pPr>
              <a:buClrTx/>
              <a:buFont typeface="Arial" pitchFamily="34" charset="0"/>
              <a:buChar char="•"/>
              <a:defRPr sz="1650"/>
            </a:lvl2pPr>
            <a:lvl3pPr>
              <a:buClrTx/>
              <a:buFont typeface="Arial" pitchFamily="34" charset="0"/>
              <a:buChar char="•"/>
              <a:defRPr sz="1350"/>
            </a:lvl3pPr>
            <a:lvl4pPr>
              <a:defRPr sz="1200"/>
            </a:lvl4pPr>
            <a:lvl5pPr>
              <a:defRPr sz="12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8" name="Title 1"/>
          <p:cNvSpPr>
            <a:spLocks noGrp="1"/>
          </p:cNvSpPr>
          <p:nvPr>
            <p:ph type="title"/>
          </p:nvPr>
        </p:nvSpPr>
        <p:spPr>
          <a:xfrm>
            <a:off x="2090691" y="204652"/>
            <a:ext cx="7053309" cy="457200"/>
          </a:xfrm>
        </p:spPr>
        <p:txBody>
          <a:bodyPr/>
          <a:lstStyle>
            <a:lvl1pPr>
              <a:defRPr sz="2100" i="1"/>
            </a:lvl1pPr>
          </a:lstStyle>
          <a:p>
            <a:r>
              <a:rPr lang="en-US" dirty="0" smtClean="0"/>
              <a:t>Click to edit Master title style</a:t>
            </a:r>
            <a:endParaRPr lang="en-US" dirty="0"/>
          </a:p>
        </p:txBody>
      </p:sp>
      <p:sp>
        <p:nvSpPr>
          <p:cNvPr id="7" name="Rectangle 1028"/>
          <p:cNvSpPr>
            <a:spLocks noGrp="1" noChangeArrowheads="1"/>
          </p:cNvSpPr>
          <p:nvPr>
            <p:ph type="sldNum" sz="quarter" idx="10"/>
          </p:nvPr>
        </p:nvSpPr>
        <p:spPr/>
        <p:txBody>
          <a:bodyPr/>
          <a:lstStyle>
            <a:lvl1pPr algn="r" eaLnBrk="0" hangingPunct="0">
              <a:defRPr sz="750">
                <a:solidFill>
                  <a:srgbClr val="969696"/>
                </a:solidFill>
                <a:latin typeface="Arial" charset="0"/>
                <a:cs typeface="+mn-cs"/>
              </a:defRPr>
            </a:lvl1pPr>
          </a:lstStyle>
          <a:p>
            <a:pPr>
              <a:defRPr/>
            </a:pPr>
            <a:fld id="{663E4CB8-9057-445B-8897-DA88A6622A22}"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280690792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Title 1"/>
          <p:cNvSpPr txBox="1">
            <a:spLocks/>
          </p:cNvSpPr>
          <p:nvPr userDrawn="1"/>
        </p:nvSpPr>
        <p:spPr bwMode="auto">
          <a:xfrm>
            <a:off x="1997475" y="204788"/>
            <a:ext cx="7146524" cy="457200"/>
          </a:xfrm>
          <a:prstGeom prst="rect">
            <a:avLst/>
          </a:prstGeom>
          <a:noFill/>
          <a:ln w="9525">
            <a:noFill/>
            <a:miter lim="800000"/>
            <a:headEnd/>
            <a:tailEnd/>
          </a:ln>
        </p:spPr>
        <p:txBody>
          <a:bodyPr anchor="ctr"/>
          <a:lstStyle>
            <a:lvl1pPr>
              <a:defRPr sz="3200" i="1"/>
            </a:lvl1pPr>
          </a:lstStyle>
          <a:p>
            <a:pPr algn="r" eaLnBrk="0" hangingPunct="0">
              <a:defRPr/>
            </a:pPr>
            <a:r>
              <a:rPr lang="en-US" sz="2100" b="1" kern="0" dirty="0" smtClean="0">
                <a:solidFill>
                  <a:srgbClr val="151C77"/>
                </a:solidFill>
                <a:cs typeface="Arial" charset="0"/>
              </a:rPr>
              <a:t>Click to edit Master title style</a:t>
            </a:r>
            <a:endParaRPr lang="en-US" sz="2100" b="1" kern="0" dirty="0">
              <a:solidFill>
                <a:srgbClr val="151C77"/>
              </a:solidFill>
              <a:cs typeface="Arial" charset="0"/>
            </a:endParaRPr>
          </a:p>
        </p:txBody>
      </p:sp>
      <p:sp>
        <p:nvSpPr>
          <p:cNvPr id="2" name="Title 1"/>
          <p:cNvSpPr>
            <a:spLocks noGrp="1"/>
          </p:cNvSpPr>
          <p:nvPr>
            <p:ph type="title"/>
          </p:nvPr>
        </p:nvSpPr>
        <p:spPr>
          <a:xfrm>
            <a:off x="457202" y="1066800"/>
            <a:ext cx="3008313" cy="1162050"/>
          </a:xfrm>
        </p:spPr>
        <p:txBody>
          <a:bodyPr anchor="b"/>
          <a:lstStyle>
            <a:lvl1pPr algn="l">
              <a:defRPr sz="15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1" y="1066800"/>
            <a:ext cx="5111751" cy="5334000"/>
          </a:xfrm>
          <a:prstGeom prst="rect">
            <a:avLst/>
          </a:prstGeom>
        </p:spPr>
        <p:txBody>
          <a:bodyPr/>
          <a:lstStyle>
            <a:lvl1pPr>
              <a:buClrTx/>
              <a:buFont typeface="Arial" pitchFamily="34" charset="0"/>
              <a:buChar char="•"/>
              <a:defRPr sz="1800"/>
            </a:lvl1pPr>
            <a:lvl2pPr>
              <a:buClrTx/>
              <a:buFont typeface="Arial" pitchFamily="34" charset="0"/>
              <a:buChar char="•"/>
              <a:defRPr sz="1650"/>
            </a:lvl2pPr>
            <a:lvl3pPr>
              <a:buClrTx/>
              <a:buFont typeface="Arial" pitchFamily="34" charset="0"/>
              <a:buChar char="•"/>
              <a:defRPr sz="135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457202" y="2286000"/>
            <a:ext cx="3008313" cy="4114800"/>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smtClean="0"/>
              <a:t>Click to edit Master text styles</a:t>
            </a:r>
          </a:p>
        </p:txBody>
      </p:sp>
      <p:sp>
        <p:nvSpPr>
          <p:cNvPr id="6" name="Rectangle 1027"/>
          <p:cNvSpPr>
            <a:spLocks noGrp="1" noChangeArrowheads="1"/>
          </p:cNvSpPr>
          <p:nvPr>
            <p:ph type="dt" sz="half" idx="10"/>
          </p:nvPr>
        </p:nvSpPr>
        <p:spPr/>
        <p:txBody>
          <a:bodyPr/>
          <a:lstStyle>
            <a:lvl1pPr>
              <a:defRPr/>
            </a:lvl1pPr>
          </a:lstStyle>
          <a:p>
            <a:pPr>
              <a:defRPr/>
            </a:pPr>
            <a:endParaRPr lang="en-US" dirty="0"/>
          </a:p>
        </p:txBody>
      </p:sp>
      <p:sp>
        <p:nvSpPr>
          <p:cNvPr id="7" name="Rectangle 1028"/>
          <p:cNvSpPr>
            <a:spLocks noGrp="1" noChangeArrowheads="1"/>
          </p:cNvSpPr>
          <p:nvPr>
            <p:ph type="sldNum" sz="quarter" idx="11"/>
          </p:nvPr>
        </p:nvSpPr>
        <p:spPr/>
        <p:txBody>
          <a:bodyPr/>
          <a:lstStyle>
            <a:lvl1pPr>
              <a:defRPr/>
            </a:lvl1pPr>
          </a:lstStyle>
          <a:p>
            <a:pPr>
              <a:defRPr/>
            </a:pPr>
            <a:fld id="{CF29046F-884E-4EB5-A8F1-15235FB70576}" type="slidenum">
              <a:rPr lang="en-US"/>
              <a:pPr>
                <a:defRPr/>
              </a:pPr>
              <a:t>‹#›</a:t>
            </a:fld>
            <a:endParaRPr lang="en-US" dirty="0">
              <a:solidFill>
                <a:srgbClr val="808080"/>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117" y="239699"/>
            <a:ext cx="1676166" cy="575568"/>
          </a:xfrm>
          <a:prstGeom prst="rect">
            <a:avLst/>
          </a:prstGeom>
        </p:spPr>
      </p:pic>
    </p:spTree>
    <p:extLst>
      <p:ext uri="{BB962C8B-B14F-4D97-AF65-F5344CB8AC3E}">
        <p14:creationId xmlns:p14="http://schemas.microsoft.com/office/powerpoint/2010/main" val="382447175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Title 1"/>
          <p:cNvSpPr>
            <a:spLocks noGrp="1"/>
          </p:cNvSpPr>
          <p:nvPr>
            <p:ph type="title"/>
          </p:nvPr>
        </p:nvSpPr>
        <p:spPr>
          <a:xfrm>
            <a:off x="2330389" y="202474"/>
            <a:ext cx="6813611" cy="457200"/>
          </a:xfrm>
        </p:spPr>
        <p:txBody>
          <a:bodyPr/>
          <a:lstStyle>
            <a:lvl1pPr>
              <a:defRPr sz="2100" i="1"/>
            </a:lvl1pPr>
          </a:lstStyle>
          <a:p>
            <a:r>
              <a:rPr lang="en-US" dirty="0" smtClean="0"/>
              <a:t>Click to edit Master title style</a:t>
            </a:r>
            <a:endParaRPr lang="en-US" dirty="0"/>
          </a:p>
        </p:txBody>
      </p:sp>
      <p:sp>
        <p:nvSpPr>
          <p:cNvPr id="3" name="Rectangle 1028"/>
          <p:cNvSpPr>
            <a:spLocks noGrp="1" noChangeArrowheads="1"/>
          </p:cNvSpPr>
          <p:nvPr>
            <p:ph type="sldNum" sz="quarter" idx="10"/>
          </p:nvPr>
        </p:nvSpPr>
        <p:spPr/>
        <p:txBody>
          <a:bodyPr/>
          <a:lstStyle>
            <a:lvl1pPr algn="r" eaLnBrk="0" hangingPunct="0">
              <a:defRPr sz="750">
                <a:solidFill>
                  <a:srgbClr val="969696"/>
                </a:solidFill>
                <a:latin typeface="Arial" charset="0"/>
                <a:cs typeface="+mn-cs"/>
              </a:defRPr>
            </a:lvl1pPr>
          </a:lstStyle>
          <a:p>
            <a:pPr>
              <a:defRPr/>
            </a:pPr>
            <a:fld id="{962CE26F-497B-4D7E-96AE-558769FC432C}" type="slidenum">
              <a:rPr lang="en-US"/>
              <a:pPr>
                <a:defRPr/>
              </a:pPr>
              <a:t>‹#›</a:t>
            </a:fld>
            <a:endParaRPr lang="en-US" dirty="0">
              <a:solidFill>
                <a:srgbClr val="808080"/>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117" y="239699"/>
            <a:ext cx="1676166" cy="575568"/>
          </a:xfrm>
          <a:prstGeom prst="rect">
            <a:avLst/>
          </a:prstGeom>
        </p:spPr>
      </p:pic>
    </p:spTree>
    <p:extLst>
      <p:ext uri="{BB962C8B-B14F-4D97-AF65-F5344CB8AC3E}">
        <p14:creationId xmlns:p14="http://schemas.microsoft.com/office/powerpoint/2010/main" val="32909569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itle 1"/>
          <p:cNvSpPr txBox="1">
            <a:spLocks/>
          </p:cNvSpPr>
          <p:nvPr userDrawn="1"/>
        </p:nvSpPr>
        <p:spPr bwMode="auto">
          <a:xfrm>
            <a:off x="2050741" y="204788"/>
            <a:ext cx="7093259" cy="457200"/>
          </a:xfrm>
          <a:prstGeom prst="rect">
            <a:avLst/>
          </a:prstGeom>
          <a:noFill/>
          <a:ln w="9525">
            <a:noFill/>
            <a:miter lim="800000"/>
            <a:headEnd/>
            <a:tailEnd/>
          </a:ln>
        </p:spPr>
        <p:txBody>
          <a:bodyPr anchor="ctr"/>
          <a:lstStyle>
            <a:lvl1pPr>
              <a:defRPr sz="3200" i="1"/>
            </a:lvl1pPr>
          </a:lstStyle>
          <a:p>
            <a:pPr algn="r" eaLnBrk="0" hangingPunct="0">
              <a:defRPr/>
            </a:pPr>
            <a:r>
              <a:rPr lang="en-US" sz="2100" b="1" kern="0" dirty="0" smtClean="0">
                <a:solidFill>
                  <a:srgbClr val="151C77"/>
                </a:solidFill>
                <a:cs typeface="Arial" charset="0"/>
              </a:rPr>
              <a:t>Click to edit Master title style</a:t>
            </a:r>
            <a:endParaRPr lang="en-US" sz="2100" b="1" kern="0" dirty="0">
              <a:solidFill>
                <a:srgbClr val="151C77"/>
              </a:solidFill>
              <a:cs typeface="Arial" charset="0"/>
            </a:endParaRPr>
          </a:p>
        </p:txBody>
      </p:sp>
      <p:sp>
        <p:nvSpPr>
          <p:cNvPr id="2" name="Title 1"/>
          <p:cNvSpPr>
            <a:spLocks noGrp="1"/>
          </p:cNvSpPr>
          <p:nvPr>
            <p:ph type="title"/>
          </p:nvPr>
        </p:nvSpPr>
        <p:spPr>
          <a:xfrm>
            <a:off x="1792288" y="4800601"/>
            <a:ext cx="5486400" cy="566738"/>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52600" y="1143003"/>
            <a:ext cx="5526088" cy="358457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6" name="Rectangle 1027"/>
          <p:cNvSpPr>
            <a:spLocks noGrp="1" noChangeArrowheads="1"/>
          </p:cNvSpPr>
          <p:nvPr>
            <p:ph type="dt" sz="half" idx="10"/>
          </p:nvPr>
        </p:nvSpPr>
        <p:spPr/>
        <p:txBody>
          <a:bodyPr/>
          <a:lstStyle>
            <a:lvl1pPr>
              <a:defRPr/>
            </a:lvl1pPr>
          </a:lstStyle>
          <a:p>
            <a:pPr>
              <a:defRPr/>
            </a:pPr>
            <a:endParaRPr lang="en-US" dirty="0"/>
          </a:p>
        </p:txBody>
      </p:sp>
      <p:sp>
        <p:nvSpPr>
          <p:cNvPr id="7" name="Rectangle 1028"/>
          <p:cNvSpPr>
            <a:spLocks noGrp="1" noChangeArrowheads="1"/>
          </p:cNvSpPr>
          <p:nvPr>
            <p:ph type="sldNum" sz="quarter" idx="11"/>
          </p:nvPr>
        </p:nvSpPr>
        <p:spPr/>
        <p:txBody>
          <a:bodyPr/>
          <a:lstStyle>
            <a:lvl1pPr>
              <a:defRPr/>
            </a:lvl1pPr>
          </a:lstStyle>
          <a:p>
            <a:pPr>
              <a:defRPr/>
            </a:pPr>
            <a:fld id="{E8089AE9-B2EA-4293-BEB5-581185BCB669}" type="slidenum">
              <a:rPr lang="en-US"/>
              <a:pPr>
                <a:defRPr/>
              </a:pPr>
              <a:t>‹#›</a:t>
            </a:fld>
            <a:endParaRPr lang="en-US" dirty="0">
              <a:solidFill>
                <a:srgbClr val="808080"/>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117" y="239699"/>
            <a:ext cx="1676166" cy="575568"/>
          </a:xfrm>
          <a:prstGeom prst="rect">
            <a:avLst/>
          </a:prstGeom>
        </p:spPr>
      </p:pic>
    </p:spTree>
    <p:extLst>
      <p:ext uri="{BB962C8B-B14F-4D97-AF65-F5344CB8AC3E}">
        <p14:creationId xmlns:p14="http://schemas.microsoft.com/office/powerpoint/2010/main" val="32419618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381000" y="1066800"/>
            <a:ext cx="8382000" cy="5257800"/>
          </a:xfrm>
          <a:prstGeom prst="rect">
            <a:avLst/>
          </a:prstGeom>
        </p:spPr>
        <p:txBody>
          <a:bodyPr vert="eaVert"/>
          <a:lstStyle>
            <a:lvl1pPr>
              <a:buClrTx/>
              <a:buFont typeface="Arial" pitchFamily="34" charset="0"/>
              <a:buChar char="•"/>
              <a:defRPr sz="1800"/>
            </a:lvl1pPr>
            <a:lvl2pPr>
              <a:buClrTx/>
              <a:buFont typeface="Arial" pitchFamily="34" charset="0"/>
              <a:buChar char="•"/>
              <a:defRPr sz="1650"/>
            </a:lvl2pPr>
            <a:lvl3pPr>
              <a:buClrTx/>
              <a:buFont typeface="Arial" pitchFamily="34" charset="0"/>
              <a:buChar char="•"/>
              <a:defRPr sz="135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Title 1"/>
          <p:cNvSpPr>
            <a:spLocks noGrp="1"/>
          </p:cNvSpPr>
          <p:nvPr>
            <p:ph type="title"/>
          </p:nvPr>
        </p:nvSpPr>
        <p:spPr>
          <a:xfrm>
            <a:off x="2257147" y="204652"/>
            <a:ext cx="6886853" cy="457200"/>
          </a:xfrm>
        </p:spPr>
        <p:txBody>
          <a:bodyPr/>
          <a:lstStyle>
            <a:lvl1pPr>
              <a:defRPr sz="2100" i="1"/>
            </a:lvl1pPr>
          </a:lstStyle>
          <a:p>
            <a:r>
              <a:rPr lang="en-US" dirty="0" smtClean="0"/>
              <a:t>Click to edit Master title style</a:t>
            </a:r>
            <a:endParaRPr lang="en-US" dirty="0"/>
          </a:p>
        </p:txBody>
      </p:sp>
      <p:sp>
        <p:nvSpPr>
          <p:cNvPr id="4" name="Rectangle 1027"/>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28"/>
          <p:cNvSpPr>
            <a:spLocks noGrp="1" noChangeArrowheads="1"/>
          </p:cNvSpPr>
          <p:nvPr>
            <p:ph type="sldNum" sz="quarter" idx="11"/>
          </p:nvPr>
        </p:nvSpPr>
        <p:spPr>
          <a:ln/>
        </p:spPr>
        <p:txBody>
          <a:bodyPr/>
          <a:lstStyle>
            <a:lvl1pPr>
              <a:defRPr/>
            </a:lvl1pPr>
          </a:lstStyle>
          <a:p>
            <a:pPr>
              <a:defRPr/>
            </a:pPr>
            <a:fld id="{AAD3811E-3256-4D7E-AD36-E45CCD437769}" type="slidenum">
              <a:rPr lang="en-US"/>
              <a:pPr>
                <a:defRPr/>
              </a:pPr>
              <a:t>‹#›</a:t>
            </a:fld>
            <a:endParaRPr lang="en-US" dirty="0">
              <a:solidFill>
                <a:srgbClr val="808080"/>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117" y="239699"/>
            <a:ext cx="1676166" cy="575568"/>
          </a:xfrm>
          <a:prstGeom prst="rect">
            <a:avLst/>
          </a:prstGeom>
        </p:spPr>
      </p:pic>
    </p:spTree>
    <p:extLst>
      <p:ext uri="{BB962C8B-B14F-4D97-AF65-F5344CB8AC3E}">
        <p14:creationId xmlns:p14="http://schemas.microsoft.com/office/powerpoint/2010/main" val="2373753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E8C4CF4F-2ECB-4C54-9552-FB58A436033C}"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239410997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6" name="Vertical Text Placeholder 2"/>
          <p:cNvSpPr>
            <a:spLocks noGrp="1"/>
          </p:cNvSpPr>
          <p:nvPr>
            <p:ph type="body" orient="vert" idx="12"/>
          </p:nvPr>
        </p:nvSpPr>
        <p:spPr>
          <a:xfrm>
            <a:off x="381001" y="1066800"/>
            <a:ext cx="6172200" cy="5181600"/>
          </a:xfrm>
          <a:prstGeom prst="rect">
            <a:avLst/>
          </a:prstGeom>
        </p:spPr>
        <p:txBody>
          <a:bodyPr vert="eaVert"/>
          <a:lstStyle>
            <a:lvl1pPr>
              <a:buClrTx/>
              <a:buFont typeface="Arial" pitchFamily="34" charset="0"/>
              <a:buChar char="•"/>
              <a:defRPr sz="1800"/>
            </a:lvl1pPr>
            <a:lvl2pPr>
              <a:buClrTx/>
              <a:buFont typeface="Arial" pitchFamily="34" charset="0"/>
              <a:buChar char="•"/>
              <a:defRPr sz="1650"/>
            </a:lvl2pPr>
            <a:lvl3pPr>
              <a:buClrTx/>
              <a:buFont typeface="Arial" pitchFamily="34" charset="0"/>
              <a:buChar char="•"/>
              <a:defRPr sz="135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2" name="Vertical Title 1"/>
          <p:cNvSpPr>
            <a:spLocks noGrp="1"/>
          </p:cNvSpPr>
          <p:nvPr>
            <p:ph type="title" orient="vert"/>
          </p:nvPr>
        </p:nvSpPr>
        <p:spPr>
          <a:xfrm>
            <a:off x="6675438" y="1066800"/>
            <a:ext cx="2011363" cy="5181600"/>
          </a:xfrm>
        </p:spPr>
        <p:txBody>
          <a:bodyPr vert="eaVert"/>
          <a:lstStyle>
            <a:lvl1pPr>
              <a:defRPr sz="2100"/>
            </a:lvl1pPr>
          </a:lstStyle>
          <a:p>
            <a:r>
              <a:rPr lang="en-US" dirty="0" smtClean="0"/>
              <a:t>Click to edit Master title style</a:t>
            </a:r>
            <a:endParaRPr lang="en-US" dirty="0"/>
          </a:p>
        </p:txBody>
      </p:sp>
      <p:sp>
        <p:nvSpPr>
          <p:cNvPr id="4" name="Rectangle 1027"/>
          <p:cNvSpPr>
            <a:spLocks noGrp="1" noChangeArrowheads="1"/>
          </p:cNvSpPr>
          <p:nvPr>
            <p:ph type="dt" sz="half" idx="13"/>
          </p:nvPr>
        </p:nvSpPr>
        <p:spPr>
          <a:ln/>
        </p:spPr>
        <p:txBody>
          <a:bodyPr/>
          <a:lstStyle>
            <a:lvl1pPr>
              <a:defRPr/>
            </a:lvl1pPr>
          </a:lstStyle>
          <a:p>
            <a:pPr>
              <a:defRPr/>
            </a:pPr>
            <a:endParaRPr lang="en-US" dirty="0"/>
          </a:p>
        </p:txBody>
      </p:sp>
      <p:sp>
        <p:nvSpPr>
          <p:cNvPr id="5" name="Rectangle 1028"/>
          <p:cNvSpPr>
            <a:spLocks noGrp="1" noChangeArrowheads="1"/>
          </p:cNvSpPr>
          <p:nvPr>
            <p:ph type="sldNum" sz="quarter" idx="14"/>
          </p:nvPr>
        </p:nvSpPr>
        <p:spPr>
          <a:ln/>
        </p:spPr>
        <p:txBody>
          <a:bodyPr/>
          <a:lstStyle>
            <a:lvl1pPr>
              <a:defRPr/>
            </a:lvl1pPr>
          </a:lstStyle>
          <a:p>
            <a:pPr>
              <a:defRPr/>
            </a:pPr>
            <a:fld id="{7D571851-2A96-4BE1-A970-E65D8CD82366}" type="slidenum">
              <a:rPr lang="en-US"/>
              <a:pPr>
                <a:defRPr/>
              </a:pPr>
              <a:t>‹#›</a:t>
            </a:fld>
            <a:endParaRPr lang="en-US" dirty="0">
              <a:solidFill>
                <a:srgbClr val="808080"/>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117" y="239699"/>
            <a:ext cx="1676166" cy="575568"/>
          </a:xfrm>
          <a:prstGeom prst="rect">
            <a:avLst/>
          </a:prstGeom>
        </p:spPr>
      </p:pic>
    </p:spTree>
    <p:extLst>
      <p:ext uri="{BB962C8B-B14F-4D97-AF65-F5344CB8AC3E}">
        <p14:creationId xmlns:p14="http://schemas.microsoft.com/office/powerpoint/2010/main" val="271350207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7"/>
            <a:ext cx="7772400" cy="1500187"/>
          </a:xfrm>
          <a:prstGeom prst="rect">
            <a:avLst/>
          </a:prstGeo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smtClean="0"/>
              <a:t>Click to edit Master text styles</a:t>
            </a:r>
          </a:p>
        </p:txBody>
      </p:sp>
      <p:sp>
        <p:nvSpPr>
          <p:cNvPr id="4" name="Rectangle 1027"/>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28"/>
          <p:cNvSpPr>
            <a:spLocks noGrp="1" noChangeArrowheads="1"/>
          </p:cNvSpPr>
          <p:nvPr>
            <p:ph type="sldNum" sz="quarter" idx="11"/>
          </p:nvPr>
        </p:nvSpPr>
        <p:spPr>
          <a:ln/>
        </p:spPr>
        <p:txBody>
          <a:bodyPr/>
          <a:lstStyle>
            <a:lvl1pPr>
              <a:defRPr/>
            </a:lvl1pPr>
          </a:lstStyle>
          <a:p>
            <a:pPr>
              <a:defRPr/>
            </a:pPr>
            <a:fld id="{10450D3B-CB9B-4267-997A-7E56ABC98B1F}" type="slidenum">
              <a:rPr lang="en-US"/>
              <a:pPr>
                <a:defRPr/>
              </a:pPr>
              <a:t>‹#›</a:t>
            </a:fld>
            <a:endParaRPr lang="en-US" dirty="0">
              <a:solidFill>
                <a:srgbClr val="808080"/>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117" y="239699"/>
            <a:ext cx="1676166" cy="575568"/>
          </a:xfrm>
          <a:prstGeom prst="rect">
            <a:avLst/>
          </a:prstGeom>
        </p:spPr>
      </p:pic>
    </p:spTree>
    <p:extLst>
      <p:ext uri="{BB962C8B-B14F-4D97-AF65-F5344CB8AC3E}">
        <p14:creationId xmlns:p14="http://schemas.microsoft.com/office/powerpoint/2010/main" val="2286536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C1CEF84F-E84D-4D5C-90AD-DD20F5FFBEC7}"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269143441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6225" y="1504950"/>
            <a:ext cx="4122738"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51363" y="1504950"/>
            <a:ext cx="4122737"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EEA2B2E2-0FEA-4F72-89A8-11A3A8E946C8}"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171201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8" name="Slide Number Placeholder 7"/>
          <p:cNvSpPr>
            <a:spLocks noGrp="1"/>
          </p:cNvSpPr>
          <p:nvPr>
            <p:ph type="sldNum" sz="quarter" idx="11"/>
          </p:nvPr>
        </p:nvSpPr>
        <p:spPr/>
        <p:txBody>
          <a:bodyPr/>
          <a:lstStyle>
            <a:lvl1pPr>
              <a:defRPr/>
            </a:lvl1pPr>
          </a:lstStyle>
          <a:p>
            <a:pPr>
              <a:defRPr/>
            </a:pPr>
            <a:fld id="{A6783460-22CE-41FC-80F8-C340C03D4962}"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404905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4" name="Slide Number Placeholder 3"/>
          <p:cNvSpPr>
            <a:spLocks noGrp="1"/>
          </p:cNvSpPr>
          <p:nvPr>
            <p:ph type="sldNum" sz="quarter" idx="11"/>
          </p:nvPr>
        </p:nvSpPr>
        <p:spPr/>
        <p:txBody>
          <a:bodyPr/>
          <a:lstStyle>
            <a:lvl1pPr>
              <a:defRPr/>
            </a:lvl1pPr>
          </a:lstStyle>
          <a:p>
            <a:pPr>
              <a:defRPr/>
            </a:pPr>
            <a:fld id="{06EC7D82-2055-4339-8CC9-F29A7C5867A4}"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1663831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3" name="Slide Number Placeholder 2"/>
          <p:cNvSpPr>
            <a:spLocks noGrp="1"/>
          </p:cNvSpPr>
          <p:nvPr>
            <p:ph type="sldNum" sz="quarter" idx="11"/>
          </p:nvPr>
        </p:nvSpPr>
        <p:spPr/>
        <p:txBody>
          <a:bodyPr/>
          <a:lstStyle>
            <a:lvl1pPr>
              <a:defRPr/>
            </a:lvl1pPr>
          </a:lstStyle>
          <a:p>
            <a:pPr>
              <a:defRPr/>
            </a:pPr>
            <a:fld id="{5A3DD686-7489-48DA-B652-1BB4DD80DFD4}"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3066939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DE518B27-62F7-4C1A-A37F-3A413F07B3CC}"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105545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5218B0B0-C180-4A75-9CAD-EA9C5D5F863B}"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2432345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defRPr>
            </a:lvl1pPr>
          </a:lstStyle>
          <a:p>
            <a:pPr eaLnBrk="0" hangingPunct="0">
              <a:defRPr/>
            </a:pPr>
            <a:r>
              <a:rPr lang="en-US" dirty="0" smtClean="0"/>
              <a:t>As of: </a:t>
            </a:r>
            <a:endParaRPr lang="en-US" dirty="0"/>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aseline="0">
                <a:solidFill>
                  <a:schemeClr val="bg1">
                    <a:lumMod val="50000"/>
                  </a:schemeClr>
                </a:solidFill>
              </a:defRPr>
            </a:lvl1pPr>
          </a:lstStyle>
          <a:p>
            <a:pPr eaLnBrk="0" hangingPunct="0">
              <a:defRPr/>
            </a:pPr>
            <a:fld id="{B5E6CACA-09AB-49BC-8429-8308382B75D4}" type="slidenum">
              <a:rPr lang="en-US">
                <a:solidFill>
                  <a:srgbClr val="FFFFFF">
                    <a:lumMod val="50000"/>
                  </a:srgbClr>
                </a:solidFill>
              </a:rPr>
              <a:pPr eaLnBrk="0" hangingPunct="0">
                <a:defRPr/>
              </a:pPr>
              <a:t>‹#›</a:t>
            </a:fld>
            <a:endParaRPr lang="en-US" dirty="0">
              <a:solidFill>
                <a:srgbClr val="FFFFFF">
                  <a:lumMod val="50000"/>
                </a:srgbClr>
              </a:solidFill>
            </a:endParaRPr>
          </a:p>
        </p:txBody>
      </p:sp>
      <p:sp>
        <p:nvSpPr>
          <p:cNvPr id="1029" name="Rectangle 1030"/>
          <p:cNvSpPr>
            <a:spLocks noGrp="1" noChangeArrowheads="1"/>
          </p:cNvSpPr>
          <p:nvPr>
            <p:ph type="title"/>
          </p:nvPr>
        </p:nvSpPr>
        <p:spPr bwMode="auto">
          <a:xfrm>
            <a:off x="1877291" y="49213"/>
            <a:ext cx="714375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49163" name="Line 1035"/>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lgn="ctr" eaLnBrk="0" hangingPunct="0">
              <a:defRPr/>
            </a:pPr>
            <a:endParaRPr lang="en-US" dirty="0">
              <a:solidFill>
                <a:srgbClr val="000000"/>
              </a:solidFill>
            </a:endParaRPr>
          </a:p>
        </p:txBody>
      </p:sp>
      <p:sp>
        <p:nvSpPr>
          <p:cNvPr id="49164" name="Line 1036"/>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lgn="ctr" eaLnBrk="0" hangingPunct="0">
              <a:defRPr/>
            </a:pPr>
            <a:endParaRPr lang="en-US" dirty="0">
              <a:solidFill>
                <a:srgbClr val="000000"/>
              </a:solidFill>
            </a:endParaRPr>
          </a:p>
        </p:txBody>
      </p:sp>
      <p:sp>
        <p:nvSpPr>
          <p:cNvPr id="1033" name="Rectangle 1040"/>
          <p:cNvSpPr>
            <a:spLocks noGrp="1" noChangeArrowheads="1"/>
          </p:cNvSpPr>
          <p:nvPr>
            <p:ph type="body" idx="1"/>
          </p:nvPr>
        </p:nvSpPr>
        <p:spPr bwMode="auto">
          <a:xfrm>
            <a:off x="276225" y="1504950"/>
            <a:ext cx="8397875" cy="4743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0"/>
            <a:r>
              <a:rPr lang="en-US" dirty="0" smtClean="0"/>
              <a:t>2nd Bullet</a:t>
            </a:r>
          </a:p>
        </p:txBody>
      </p:sp>
      <p:pic>
        <p:nvPicPr>
          <p:cNvPr id="11" name="Picture 1037" descr="afsymbol"/>
          <p:cNvPicPr>
            <a:picLocks noChangeAspect="1" noChangeArrowheads="1"/>
          </p:cNvPicPr>
          <p:nvPr userDrawn="1"/>
        </p:nvPicPr>
        <p:blipFill>
          <a:blip r:embed="rId13" cstate="print"/>
          <a:srcRect/>
          <a:stretch>
            <a:fillRect/>
          </a:stretch>
        </p:blipFill>
        <p:spPr bwMode="auto">
          <a:xfrm>
            <a:off x="381000" y="195143"/>
            <a:ext cx="769144" cy="809625"/>
          </a:xfrm>
          <a:prstGeom prst="rect">
            <a:avLst/>
          </a:prstGeom>
          <a:noFill/>
          <a:ln w="9525">
            <a:noFill/>
            <a:miter lim="800000"/>
            <a:headEnd/>
            <a:tailEnd/>
          </a:ln>
        </p:spPr>
      </p:pic>
    </p:spTree>
    <p:extLst>
      <p:ext uri="{BB962C8B-B14F-4D97-AF65-F5344CB8AC3E}">
        <p14:creationId xmlns:p14="http://schemas.microsoft.com/office/powerpoint/2010/main" val="1488027147"/>
      </p:ext>
    </p:extLst>
  </p:cSld>
  <p:clrMap bg1="lt1" tx1="dk1" bg2="lt2" tx2="dk2" accent1="accent1" accent2="accent2" accent3="accent3" accent4="accent4" accent5="accent5" accent6="accent6" hlink="hlink" folHlink="folHlink"/>
  <p:sldLayoutIdLst>
    <p:sldLayoutId id="2147484631" r:id="rId1"/>
    <p:sldLayoutId id="2147484632" r:id="rId2"/>
    <p:sldLayoutId id="2147484633" r:id="rId3"/>
    <p:sldLayoutId id="2147484634" r:id="rId4"/>
    <p:sldLayoutId id="2147484635" r:id="rId5"/>
    <p:sldLayoutId id="2147484636" r:id="rId6"/>
    <p:sldLayoutId id="2147484637" r:id="rId7"/>
    <p:sldLayoutId id="2147484638" r:id="rId8"/>
    <p:sldLayoutId id="2147484639" r:id="rId9"/>
    <p:sldLayoutId id="2147484640" r:id="rId10"/>
    <p:sldLayoutId id="2147484641" r:id="rId11"/>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fontAlgn="auto" hangingPunct="0">
              <a:spcBef>
                <a:spcPts val="0"/>
              </a:spcBef>
              <a:spcAft>
                <a:spcPts val="0"/>
              </a:spcAft>
              <a:defRPr sz="750">
                <a:solidFill>
                  <a:srgbClr val="969696"/>
                </a:solidFill>
                <a:latin typeface="Arial" charset="0"/>
                <a:cs typeface="+mn-cs"/>
              </a:defRPr>
            </a:lvl1pPr>
          </a:lstStyle>
          <a:p>
            <a:pPr>
              <a:defRPr/>
            </a:pPr>
            <a:endParaRPr lang="en-US" dirty="0"/>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750">
                <a:solidFill>
                  <a:srgbClr val="969696"/>
                </a:solidFill>
                <a:latin typeface="Arial" charset="0"/>
                <a:cs typeface="+mn-cs"/>
              </a:defRPr>
            </a:lvl1pPr>
          </a:lstStyle>
          <a:p>
            <a:pPr>
              <a:defRPr/>
            </a:pPr>
            <a:fld id="{590DDEBD-D890-42D9-8F90-62BEF7F31882}" type="slidenum">
              <a:rPr lang="en-US"/>
              <a:pPr>
                <a:defRPr/>
              </a:pPr>
              <a:t>‹#›</a:t>
            </a:fld>
            <a:endParaRPr lang="en-US" dirty="0">
              <a:solidFill>
                <a:srgbClr val="808080"/>
              </a:solidFill>
            </a:endParaRPr>
          </a:p>
        </p:txBody>
      </p:sp>
      <p:sp>
        <p:nvSpPr>
          <p:cNvPr id="2052" name="Rectangle 1030"/>
          <p:cNvSpPr>
            <a:spLocks noGrp="1" noChangeArrowheads="1"/>
          </p:cNvSpPr>
          <p:nvPr>
            <p:ph type="title"/>
          </p:nvPr>
        </p:nvSpPr>
        <p:spPr bwMode="auto">
          <a:xfrm>
            <a:off x="4920448" y="76200"/>
            <a:ext cx="3867952"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9163" name="Line 1035"/>
          <p:cNvSpPr>
            <a:spLocks noChangeShapeType="1"/>
          </p:cNvSpPr>
          <p:nvPr/>
        </p:nvSpPr>
        <p:spPr bwMode="auto">
          <a:xfrm>
            <a:off x="381000" y="6451600"/>
            <a:ext cx="8382000" cy="0"/>
          </a:xfrm>
          <a:prstGeom prst="line">
            <a:avLst/>
          </a:prstGeom>
          <a:noFill/>
          <a:ln w="38100">
            <a:solidFill>
              <a:srgbClr val="0C2D83"/>
            </a:solidFill>
            <a:round/>
            <a:headEnd/>
            <a:tailEnd/>
          </a:ln>
          <a:effectLst/>
        </p:spPr>
        <p:txBody>
          <a:bodyPr wrap="none" anchor="ctr"/>
          <a:lstStyle/>
          <a:p>
            <a:pPr algn="ctr" eaLnBrk="0" hangingPunct="0">
              <a:defRPr/>
            </a:pPr>
            <a:endParaRPr lang="en-US" sz="1350" dirty="0">
              <a:solidFill>
                <a:srgbClr val="000000"/>
              </a:solidFill>
              <a:cs typeface="Arial" charset="0"/>
            </a:endParaRPr>
          </a:p>
        </p:txBody>
      </p:sp>
      <p:sp>
        <p:nvSpPr>
          <p:cNvPr id="49164" name="Line 1036"/>
          <p:cNvSpPr>
            <a:spLocks noChangeShapeType="1"/>
          </p:cNvSpPr>
          <p:nvPr/>
        </p:nvSpPr>
        <p:spPr bwMode="auto">
          <a:xfrm>
            <a:off x="381000" y="990600"/>
            <a:ext cx="8382000" cy="0"/>
          </a:xfrm>
          <a:prstGeom prst="line">
            <a:avLst/>
          </a:prstGeom>
          <a:noFill/>
          <a:ln w="38100">
            <a:solidFill>
              <a:srgbClr val="0C2D83"/>
            </a:solidFill>
            <a:round/>
            <a:headEnd/>
            <a:tailEnd/>
          </a:ln>
          <a:effectLst/>
        </p:spPr>
        <p:txBody>
          <a:bodyPr wrap="none" anchor="ctr"/>
          <a:lstStyle/>
          <a:p>
            <a:pPr algn="ctr" eaLnBrk="0" hangingPunct="0">
              <a:defRPr/>
            </a:pPr>
            <a:endParaRPr lang="en-US" sz="1350" dirty="0">
              <a:solidFill>
                <a:srgbClr val="000000"/>
              </a:solidFill>
              <a:cs typeface="Arial" charset="0"/>
            </a:endParaRPr>
          </a:p>
        </p:txBody>
      </p:sp>
    </p:spTree>
    <p:extLst>
      <p:ext uri="{BB962C8B-B14F-4D97-AF65-F5344CB8AC3E}">
        <p14:creationId xmlns:p14="http://schemas.microsoft.com/office/powerpoint/2010/main" val="3853609889"/>
      </p:ext>
    </p:extLst>
  </p:cSld>
  <p:clrMap bg1="lt1" tx1="dk1" bg2="lt2" tx2="dk2" accent1="accent1" accent2="accent2" accent3="accent3" accent4="accent4" accent5="accent5" accent6="accent6" hlink="hlink" folHlink="folHlink"/>
  <p:sldLayoutIdLst>
    <p:sldLayoutId id="2147484643" r:id="rId1"/>
    <p:sldLayoutId id="2147484644" r:id="rId2"/>
    <p:sldLayoutId id="2147484645" r:id="rId3"/>
    <p:sldLayoutId id="2147484646" r:id="rId4"/>
    <p:sldLayoutId id="2147484647" r:id="rId5"/>
    <p:sldLayoutId id="2147484648" r:id="rId6"/>
    <p:sldLayoutId id="2147484649" r:id="rId7"/>
    <p:sldLayoutId id="2147484650" r:id="rId8"/>
    <p:sldLayoutId id="2147484651" r:id="rId9"/>
    <p:sldLayoutId id="2147484652" r:id="rId10"/>
  </p:sldLayoutIdLst>
  <p:timing>
    <p:tnLst>
      <p:par>
        <p:cTn id="1" dur="indefinite" restart="never" nodeType="tmRoot"/>
      </p:par>
    </p:tnLst>
  </p:timing>
  <p:hf hdr="0" dt="0"/>
  <p:txStyles>
    <p:titleStyle>
      <a:lvl1pPr algn="r" rtl="0" eaLnBrk="0" fontAlgn="base" hangingPunct="0">
        <a:spcBef>
          <a:spcPct val="0"/>
        </a:spcBef>
        <a:spcAft>
          <a:spcPct val="0"/>
        </a:spcAft>
        <a:defRPr sz="2100" b="1" i="1">
          <a:solidFill>
            <a:srgbClr val="151C77"/>
          </a:solidFill>
          <a:latin typeface="+mj-lt"/>
          <a:ea typeface="+mj-ea"/>
          <a:cs typeface="+mj-cs"/>
        </a:defRPr>
      </a:lvl1pPr>
      <a:lvl2pPr algn="r" rtl="0" eaLnBrk="0" fontAlgn="base" hangingPunct="0">
        <a:spcBef>
          <a:spcPct val="0"/>
        </a:spcBef>
        <a:spcAft>
          <a:spcPct val="0"/>
        </a:spcAft>
        <a:defRPr sz="2100" b="1" i="1">
          <a:solidFill>
            <a:srgbClr val="151C77"/>
          </a:solidFill>
          <a:latin typeface="Arial" charset="0"/>
        </a:defRPr>
      </a:lvl2pPr>
      <a:lvl3pPr algn="r" rtl="0" eaLnBrk="0" fontAlgn="base" hangingPunct="0">
        <a:spcBef>
          <a:spcPct val="0"/>
        </a:spcBef>
        <a:spcAft>
          <a:spcPct val="0"/>
        </a:spcAft>
        <a:defRPr sz="2100" b="1" i="1">
          <a:solidFill>
            <a:srgbClr val="151C77"/>
          </a:solidFill>
          <a:latin typeface="Arial" charset="0"/>
        </a:defRPr>
      </a:lvl3pPr>
      <a:lvl4pPr algn="r" rtl="0" eaLnBrk="0" fontAlgn="base" hangingPunct="0">
        <a:spcBef>
          <a:spcPct val="0"/>
        </a:spcBef>
        <a:spcAft>
          <a:spcPct val="0"/>
        </a:spcAft>
        <a:defRPr sz="2100" b="1" i="1">
          <a:solidFill>
            <a:srgbClr val="151C77"/>
          </a:solidFill>
          <a:latin typeface="Arial" charset="0"/>
        </a:defRPr>
      </a:lvl4pPr>
      <a:lvl5pPr algn="r" rtl="0" eaLnBrk="0" fontAlgn="base" hangingPunct="0">
        <a:spcBef>
          <a:spcPct val="0"/>
        </a:spcBef>
        <a:spcAft>
          <a:spcPct val="0"/>
        </a:spcAft>
        <a:defRPr sz="2100" b="1" i="1">
          <a:solidFill>
            <a:srgbClr val="151C77"/>
          </a:solidFill>
          <a:latin typeface="Arial" charset="0"/>
        </a:defRPr>
      </a:lvl5pPr>
      <a:lvl6pPr marL="342900" algn="r" rtl="0" eaLnBrk="0" fontAlgn="base" hangingPunct="0">
        <a:spcBef>
          <a:spcPct val="0"/>
        </a:spcBef>
        <a:spcAft>
          <a:spcPct val="0"/>
        </a:spcAft>
        <a:defRPr sz="2700" b="1" i="1">
          <a:solidFill>
            <a:srgbClr val="151C77"/>
          </a:solidFill>
          <a:latin typeface="Arial" charset="0"/>
        </a:defRPr>
      </a:lvl6pPr>
      <a:lvl7pPr marL="685800" algn="r" rtl="0" eaLnBrk="0" fontAlgn="base" hangingPunct="0">
        <a:spcBef>
          <a:spcPct val="0"/>
        </a:spcBef>
        <a:spcAft>
          <a:spcPct val="0"/>
        </a:spcAft>
        <a:defRPr sz="2700" b="1" i="1">
          <a:solidFill>
            <a:srgbClr val="151C77"/>
          </a:solidFill>
          <a:latin typeface="Arial" charset="0"/>
        </a:defRPr>
      </a:lvl7pPr>
      <a:lvl8pPr marL="1028700" algn="r" rtl="0" eaLnBrk="0" fontAlgn="base" hangingPunct="0">
        <a:spcBef>
          <a:spcPct val="0"/>
        </a:spcBef>
        <a:spcAft>
          <a:spcPct val="0"/>
        </a:spcAft>
        <a:defRPr sz="2700" b="1" i="1">
          <a:solidFill>
            <a:srgbClr val="151C77"/>
          </a:solidFill>
          <a:latin typeface="Arial" charset="0"/>
        </a:defRPr>
      </a:lvl8pPr>
      <a:lvl9pPr marL="1371600" algn="r" rtl="0" eaLnBrk="0" fontAlgn="base" hangingPunct="0">
        <a:spcBef>
          <a:spcPct val="0"/>
        </a:spcBef>
        <a:spcAft>
          <a:spcPct val="0"/>
        </a:spcAft>
        <a:defRPr sz="2700" b="1" i="1">
          <a:solidFill>
            <a:srgbClr val="151C77"/>
          </a:solidFill>
          <a:latin typeface="Arial" charset="0"/>
        </a:defRPr>
      </a:lvl9pPr>
    </p:titleStyle>
    <p:bodyStyle>
      <a:lvl1pPr marL="214313" indent="-214313" algn="l" rtl="0" eaLnBrk="0" fontAlgn="base" hangingPunct="0">
        <a:spcBef>
          <a:spcPct val="50000"/>
        </a:spcBef>
        <a:spcAft>
          <a:spcPct val="0"/>
        </a:spcAft>
        <a:buClr>
          <a:srgbClr val="151C77"/>
        </a:buClr>
        <a:buSzPct val="80000"/>
        <a:buFont typeface="Wingdings" pitchFamily="2" charset="2"/>
        <a:buChar char="n"/>
        <a:defRPr sz="1500" b="1">
          <a:solidFill>
            <a:schemeClr val="tx1"/>
          </a:solidFill>
          <a:latin typeface="+mn-lt"/>
          <a:ea typeface="+mn-ea"/>
          <a:cs typeface="+mn-cs"/>
        </a:defRPr>
      </a:lvl1pPr>
      <a:lvl2pPr marL="516731" indent="-211931" algn="l" rtl="0" eaLnBrk="0" fontAlgn="base" hangingPunct="0">
        <a:spcBef>
          <a:spcPct val="25000"/>
        </a:spcBef>
        <a:spcAft>
          <a:spcPct val="0"/>
        </a:spcAft>
        <a:buClr>
          <a:srgbClr val="151C77"/>
        </a:buClr>
        <a:buSzPct val="80000"/>
        <a:buFont typeface="Wingdings" pitchFamily="2" charset="2"/>
        <a:buChar char="n"/>
        <a:defRPr sz="1500" b="1">
          <a:solidFill>
            <a:schemeClr val="tx1"/>
          </a:solidFill>
          <a:latin typeface="+mn-lt"/>
        </a:defRPr>
      </a:lvl2pPr>
      <a:lvl3pPr marL="770335" indent="-167879" algn="l" rtl="0" eaLnBrk="0" fontAlgn="base" hangingPunct="0">
        <a:spcBef>
          <a:spcPct val="25000"/>
        </a:spcBef>
        <a:spcAft>
          <a:spcPct val="0"/>
        </a:spcAft>
        <a:buClr>
          <a:srgbClr val="151C77"/>
        </a:buClr>
        <a:buSzPct val="80000"/>
        <a:buFont typeface="Wingdings" pitchFamily="2" charset="2"/>
        <a:buChar char="n"/>
        <a:defRPr sz="1500" b="1">
          <a:solidFill>
            <a:schemeClr val="tx1"/>
          </a:solidFill>
          <a:latin typeface="+mn-lt"/>
        </a:defRPr>
      </a:lvl3pPr>
      <a:lvl4pPr marL="1200150" indent="-171450" algn="l" rtl="0" eaLnBrk="0" fontAlgn="base" hangingPunct="0">
        <a:spcBef>
          <a:spcPct val="25000"/>
        </a:spcBef>
        <a:spcAft>
          <a:spcPct val="0"/>
        </a:spcAft>
        <a:buClr>
          <a:srgbClr val="151C77"/>
        </a:buClr>
        <a:buSzPct val="80000"/>
        <a:buFont typeface="Wingdings" pitchFamily="2" charset="2"/>
        <a:buChar char="n"/>
        <a:defRPr sz="1500" b="1">
          <a:solidFill>
            <a:schemeClr val="tx1"/>
          </a:solidFill>
          <a:latin typeface="+mn-lt"/>
        </a:defRPr>
      </a:lvl4pPr>
      <a:lvl5pPr marL="1543050" indent="-171450" algn="l" rtl="0" eaLnBrk="0" fontAlgn="base" hangingPunct="0">
        <a:spcBef>
          <a:spcPct val="20000"/>
        </a:spcBef>
        <a:spcAft>
          <a:spcPct val="0"/>
        </a:spcAft>
        <a:buClr>
          <a:srgbClr val="003399"/>
        </a:buClr>
        <a:buSzPct val="80000"/>
        <a:buFont typeface="Wingdings" pitchFamily="2" charset="2"/>
        <a:buChar char="n"/>
        <a:defRPr sz="1500">
          <a:solidFill>
            <a:schemeClr val="tx1"/>
          </a:solidFill>
          <a:latin typeface="+mn-lt"/>
        </a:defRPr>
      </a:lvl5pPr>
      <a:lvl6pPr marL="1885950" indent="-171450" algn="l" rtl="0" eaLnBrk="0" fontAlgn="base" hangingPunct="0">
        <a:spcBef>
          <a:spcPct val="20000"/>
        </a:spcBef>
        <a:spcAft>
          <a:spcPct val="0"/>
        </a:spcAft>
        <a:buClr>
          <a:srgbClr val="003399"/>
        </a:buClr>
        <a:buSzPct val="80000"/>
        <a:buFont typeface="Wingdings" pitchFamily="2" charset="2"/>
        <a:buChar char="n"/>
        <a:defRPr sz="1500">
          <a:solidFill>
            <a:schemeClr val="tx1"/>
          </a:solidFill>
          <a:latin typeface="+mn-lt"/>
        </a:defRPr>
      </a:lvl6pPr>
      <a:lvl7pPr marL="2228850" indent="-171450" algn="l" rtl="0" eaLnBrk="0" fontAlgn="base" hangingPunct="0">
        <a:spcBef>
          <a:spcPct val="20000"/>
        </a:spcBef>
        <a:spcAft>
          <a:spcPct val="0"/>
        </a:spcAft>
        <a:buClr>
          <a:srgbClr val="003399"/>
        </a:buClr>
        <a:buSzPct val="80000"/>
        <a:buFont typeface="Wingdings" pitchFamily="2" charset="2"/>
        <a:buChar char="n"/>
        <a:defRPr sz="1500">
          <a:solidFill>
            <a:schemeClr val="tx1"/>
          </a:solidFill>
          <a:latin typeface="+mn-lt"/>
        </a:defRPr>
      </a:lvl7pPr>
      <a:lvl8pPr marL="2571750" indent="-171450" algn="l" rtl="0" eaLnBrk="0" fontAlgn="base" hangingPunct="0">
        <a:spcBef>
          <a:spcPct val="20000"/>
        </a:spcBef>
        <a:spcAft>
          <a:spcPct val="0"/>
        </a:spcAft>
        <a:buClr>
          <a:srgbClr val="003399"/>
        </a:buClr>
        <a:buSzPct val="80000"/>
        <a:buFont typeface="Wingdings" pitchFamily="2" charset="2"/>
        <a:buChar char="n"/>
        <a:defRPr sz="1500">
          <a:solidFill>
            <a:schemeClr val="tx1"/>
          </a:solidFill>
          <a:latin typeface="+mn-lt"/>
        </a:defRPr>
      </a:lvl8pPr>
      <a:lvl9pPr marL="2914650" indent="-171450" algn="l" rtl="0" eaLnBrk="0" fontAlgn="base" hangingPunct="0">
        <a:spcBef>
          <a:spcPct val="20000"/>
        </a:spcBef>
        <a:spcAft>
          <a:spcPct val="0"/>
        </a:spcAft>
        <a:buClr>
          <a:srgbClr val="003399"/>
        </a:buClr>
        <a:buSzPct val="80000"/>
        <a:buFont typeface="Wingdings" pitchFamily="2" charset="2"/>
        <a:buChar char="n"/>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AFVEC</a:t>
            </a:r>
          </a:p>
        </p:txBody>
      </p:sp>
      <p:sp>
        <p:nvSpPr>
          <p:cNvPr id="3" name="Content Placeholder 2"/>
          <p:cNvSpPr>
            <a:spLocks noGrp="1"/>
          </p:cNvSpPr>
          <p:nvPr>
            <p:ph sz="half" idx="1"/>
          </p:nvPr>
        </p:nvSpPr>
        <p:spPr/>
        <p:txBody>
          <a:bodyPr/>
          <a:lstStyle/>
          <a:p>
            <a:pPr marL="0" indent="0">
              <a:buFont typeface="Arial" charset="0"/>
              <a:buNone/>
              <a:defRPr/>
            </a:pPr>
            <a:r>
              <a:rPr lang="en-US" smtClean="0"/>
              <a:t>Fed TA Member </a:t>
            </a:r>
            <a:r>
              <a:rPr lang="en-US" dirty="0" smtClean="0"/>
              <a:t>Application Process</a:t>
            </a:r>
          </a:p>
          <a:p>
            <a:pPr>
              <a:defRPr/>
            </a:pPr>
            <a:r>
              <a:rPr lang="en-US" b="0" dirty="0" smtClean="0"/>
              <a:t>Visit </a:t>
            </a:r>
            <a:r>
              <a:rPr lang="en-US" b="0" dirty="0" smtClean="0"/>
              <a:t>AFVEC </a:t>
            </a:r>
          </a:p>
          <a:p>
            <a:pPr lvl="1">
              <a:defRPr/>
            </a:pPr>
            <a:r>
              <a:rPr lang="en-US" b="0" dirty="0">
                <a:solidFill>
                  <a:schemeClr val="accent2">
                    <a:lumMod val="50000"/>
                  </a:schemeClr>
                </a:solidFill>
              </a:rPr>
              <a:t>https://</a:t>
            </a:r>
            <a:r>
              <a:rPr lang="en-US" b="0" dirty="0" smtClean="0">
                <a:solidFill>
                  <a:schemeClr val="accent2">
                    <a:lumMod val="50000"/>
                  </a:schemeClr>
                </a:solidFill>
              </a:rPr>
              <a:t>afvec.us.af.mil/afvec/Home.aspx</a:t>
            </a:r>
            <a:endParaRPr lang="en-US" b="0" dirty="0" smtClean="0">
              <a:solidFill>
                <a:schemeClr val="accent2">
                  <a:lumMod val="50000"/>
                </a:schemeClr>
              </a:solidFill>
            </a:endParaRPr>
          </a:p>
          <a:p>
            <a:pPr>
              <a:defRPr/>
            </a:pPr>
            <a:r>
              <a:rPr lang="en-US" b="0" dirty="0" smtClean="0"/>
              <a:t>Ensure Personal Data is </a:t>
            </a:r>
            <a:r>
              <a:rPr lang="en-US" b="0" dirty="0" smtClean="0"/>
              <a:t>updated:</a:t>
            </a:r>
          </a:p>
          <a:p>
            <a:pPr lvl="1">
              <a:defRPr/>
            </a:pPr>
            <a:r>
              <a:rPr lang="en-US" b="0" dirty="0" smtClean="0"/>
              <a:t>Contact Info</a:t>
            </a:r>
          </a:p>
          <a:p>
            <a:pPr lvl="1">
              <a:defRPr/>
            </a:pPr>
            <a:r>
              <a:rPr lang="en-US" b="0" dirty="0" smtClean="0"/>
              <a:t>Date of Separation (DOS)</a:t>
            </a:r>
          </a:p>
          <a:p>
            <a:pPr lvl="1">
              <a:defRPr/>
            </a:pPr>
            <a:r>
              <a:rPr lang="en-US" b="0" dirty="0" smtClean="0"/>
              <a:t>Education Goal/Degree Plan</a:t>
            </a:r>
            <a:endParaRPr lang="en-US" b="0" dirty="0" smtClean="0"/>
          </a:p>
          <a:p>
            <a:pPr>
              <a:defRPr/>
            </a:pPr>
            <a:r>
              <a:rPr lang="en-US" b="0" dirty="0" smtClean="0"/>
              <a:t>Complete Virtual Benefits Training</a:t>
            </a:r>
          </a:p>
          <a:p>
            <a:pPr>
              <a:defRPr/>
            </a:pPr>
            <a:r>
              <a:rPr lang="en-US" b="0" dirty="0" smtClean="0"/>
              <a:t>Make sure supervisor info up-to-date</a:t>
            </a:r>
          </a:p>
          <a:p>
            <a:pPr marL="0" indent="0">
              <a:buFont typeface="Arial" charset="0"/>
              <a:buNone/>
              <a:defRPr/>
            </a:pPr>
            <a:endParaRPr lang="en-US" b="0" dirty="0" smtClean="0"/>
          </a:p>
          <a:p>
            <a:pPr marL="0" indent="0">
              <a:buFont typeface="Arial" charset="0"/>
              <a:buNone/>
              <a:defRPr/>
            </a:pPr>
            <a:endParaRPr lang="en-US" b="0" dirty="0" smtClean="0"/>
          </a:p>
          <a:p>
            <a:pPr>
              <a:defRPr/>
            </a:pPr>
            <a:endParaRPr lang="en-US" b="0" dirty="0" smtClean="0"/>
          </a:p>
          <a:p>
            <a:pPr>
              <a:defRPr/>
            </a:pPr>
            <a:endParaRPr lang="en-US" b="0" dirty="0"/>
          </a:p>
        </p:txBody>
      </p:sp>
      <p:pic>
        <p:nvPicPr>
          <p:cNvPr id="1229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1008063"/>
            <a:ext cx="2495550" cy="568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Arrow Connector 5"/>
          <p:cNvCxnSpPr/>
          <p:nvPr/>
        </p:nvCxnSpPr>
        <p:spPr bwMode="auto">
          <a:xfrm flipV="1">
            <a:off x="6324600" y="1524000"/>
            <a:ext cx="381000" cy="15240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bwMode="auto">
          <a:xfrm flipV="1">
            <a:off x="6172200" y="4648200"/>
            <a:ext cx="609600" cy="22860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bwMode="auto">
          <a:xfrm flipV="1">
            <a:off x="6172200" y="4876800"/>
            <a:ext cx="533400" cy="7620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25675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ADDING AN EDUCATION GOAL</a:t>
            </a:r>
          </a:p>
        </p:txBody>
      </p:sp>
      <p:pic>
        <p:nvPicPr>
          <p:cNvPr id="16387"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304800" y="4038600"/>
            <a:ext cx="7162800" cy="236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304800" y="1066800"/>
            <a:ext cx="8534400" cy="1600438"/>
          </a:xfrm>
          <a:prstGeom prst="rect">
            <a:avLst/>
          </a:prstGeom>
          <a:noFill/>
        </p:spPr>
        <p:txBody>
          <a:bodyPr>
            <a:spAutoFit/>
          </a:bodyPr>
          <a:lstStyle/>
          <a:p>
            <a:pPr marL="285750" indent="-285750">
              <a:buFont typeface="Arial" panose="020B0604020202020204" pitchFamily="34" charset="0"/>
              <a:buChar char="•"/>
              <a:defRPr/>
            </a:pPr>
            <a:endParaRPr lang="en-US" dirty="0" smtClean="0"/>
          </a:p>
          <a:p>
            <a:pPr marL="285750" indent="-285750">
              <a:buFont typeface="Arial" panose="020B0604020202020204" pitchFamily="34" charset="0"/>
              <a:buChar char="•"/>
              <a:defRPr/>
            </a:pPr>
            <a:r>
              <a:rPr lang="en-US" dirty="0" smtClean="0"/>
              <a:t>Degree </a:t>
            </a:r>
            <a:r>
              <a:rPr lang="en-US" dirty="0"/>
              <a:t>plans must be an officially evaluated plan completed by the degree</a:t>
            </a:r>
          </a:p>
          <a:p>
            <a:pPr>
              <a:defRPr/>
            </a:pPr>
            <a:r>
              <a:rPr lang="en-US" dirty="0"/>
              <a:t>granting institution and include ALL transfer credit accepted toward degree completion. Transfer work includes but is not limited to academic tests, Community College of the Air Force credit, other Air Force training, and courses taken at other academic institutions. The e-Degree must include ALL courses required for completion of the degree and include the original plan supplied by the institution to the Airman for a single degree.</a:t>
            </a:r>
          </a:p>
        </p:txBody>
      </p:sp>
    </p:spTree>
    <p:extLst>
      <p:ext uri="{BB962C8B-B14F-4D97-AF65-F5344CB8AC3E}">
        <p14:creationId xmlns:p14="http://schemas.microsoft.com/office/powerpoint/2010/main" val="3626798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AFVEC</a:t>
            </a:r>
          </a:p>
        </p:txBody>
      </p:sp>
      <p:sp>
        <p:nvSpPr>
          <p:cNvPr id="3" name="Content Placeholder 2"/>
          <p:cNvSpPr>
            <a:spLocks noGrp="1"/>
          </p:cNvSpPr>
          <p:nvPr>
            <p:ph sz="half" idx="1"/>
          </p:nvPr>
        </p:nvSpPr>
        <p:spPr/>
        <p:txBody>
          <a:bodyPr/>
          <a:lstStyle/>
          <a:p>
            <a:pPr marL="0" indent="0">
              <a:buFont typeface="Arial" charset="0"/>
              <a:buNone/>
              <a:defRPr/>
            </a:pPr>
            <a:endParaRPr lang="en-US" b="0" dirty="0" smtClean="0"/>
          </a:p>
          <a:p>
            <a:pPr marL="0" indent="0">
              <a:buFont typeface="Arial" charset="0"/>
              <a:buNone/>
              <a:defRPr/>
            </a:pPr>
            <a:endParaRPr lang="en-US" b="0" dirty="0" smtClean="0"/>
          </a:p>
          <a:p>
            <a:pPr>
              <a:defRPr/>
            </a:pPr>
            <a:endParaRPr lang="en-US" b="0" dirty="0" smtClean="0"/>
          </a:p>
          <a:p>
            <a:pPr>
              <a:defRPr/>
            </a:pPr>
            <a:endParaRPr lang="en-US" b="0" dirty="0"/>
          </a:p>
        </p:txBody>
      </p:sp>
      <p:cxnSp>
        <p:nvCxnSpPr>
          <p:cNvPr id="9" name="Straight Arrow Connector 8"/>
          <p:cNvCxnSpPr/>
          <p:nvPr/>
        </p:nvCxnSpPr>
        <p:spPr bwMode="auto">
          <a:xfrm flipV="1">
            <a:off x="6172200" y="4648200"/>
            <a:ext cx="609600" cy="22860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bwMode="auto">
          <a:xfrm flipV="1">
            <a:off x="6172200" y="4876800"/>
            <a:ext cx="533400" cy="7620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a:stretch>
            <a:fillRect/>
          </a:stretch>
        </p:blipFill>
        <p:spPr>
          <a:xfrm>
            <a:off x="363943" y="1958064"/>
            <a:ext cx="8461079" cy="4432103"/>
          </a:xfrm>
          <a:prstGeom prst="rect">
            <a:avLst/>
          </a:prstGeom>
        </p:spPr>
      </p:pic>
      <p:sp>
        <p:nvSpPr>
          <p:cNvPr id="10" name="TextBox 9"/>
          <p:cNvSpPr txBox="1"/>
          <p:nvPr/>
        </p:nvSpPr>
        <p:spPr>
          <a:xfrm>
            <a:off x="276225" y="1464937"/>
            <a:ext cx="8197702" cy="400110"/>
          </a:xfrm>
          <a:prstGeom prst="rect">
            <a:avLst/>
          </a:prstGeom>
          <a:noFill/>
        </p:spPr>
        <p:txBody>
          <a:bodyPr wrap="square" rtlCol="0">
            <a:spAutoFit/>
          </a:bodyPr>
          <a:lstStyle/>
          <a:p>
            <a:pPr marL="285750" indent="-285750">
              <a:buFont typeface="Arial" panose="020B0604020202020204" pitchFamily="34" charset="0"/>
              <a:buChar char="•"/>
            </a:pPr>
            <a:r>
              <a:rPr lang="en-US" sz="2000" b="1" dirty="0" smtClean="0"/>
              <a:t>Updating Personal Information</a:t>
            </a:r>
            <a:endParaRPr lang="en-US" sz="2000" b="1" dirty="0"/>
          </a:p>
        </p:txBody>
      </p:sp>
    </p:spTree>
    <p:extLst>
      <p:ext uri="{BB962C8B-B14F-4D97-AF65-F5344CB8AC3E}">
        <p14:creationId xmlns:p14="http://schemas.microsoft.com/office/powerpoint/2010/main" val="2074619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AFVEC</a:t>
            </a:r>
          </a:p>
        </p:txBody>
      </p:sp>
      <p:sp>
        <p:nvSpPr>
          <p:cNvPr id="3" name="Content Placeholder 2"/>
          <p:cNvSpPr>
            <a:spLocks noGrp="1"/>
          </p:cNvSpPr>
          <p:nvPr>
            <p:ph sz="half" idx="1"/>
          </p:nvPr>
        </p:nvSpPr>
        <p:spPr/>
        <p:txBody>
          <a:bodyPr/>
          <a:lstStyle/>
          <a:p>
            <a:pPr marL="0" indent="0">
              <a:buFont typeface="Arial" charset="0"/>
              <a:buNone/>
              <a:defRPr/>
            </a:pPr>
            <a:endParaRPr lang="en-US" b="0" dirty="0" smtClean="0"/>
          </a:p>
          <a:p>
            <a:pPr>
              <a:defRPr/>
            </a:pPr>
            <a:endParaRPr lang="en-US" b="0" dirty="0" smtClean="0"/>
          </a:p>
          <a:p>
            <a:pPr>
              <a:defRPr/>
            </a:pPr>
            <a:endParaRPr lang="en-US" b="0" dirty="0"/>
          </a:p>
        </p:txBody>
      </p:sp>
      <p:cxnSp>
        <p:nvCxnSpPr>
          <p:cNvPr id="9" name="Straight Arrow Connector 8"/>
          <p:cNvCxnSpPr/>
          <p:nvPr/>
        </p:nvCxnSpPr>
        <p:spPr bwMode="auto">
          <a:xfrm flipV="1">
            <a:off x="6172200" y="4648200"/>
            <a:ext cx="609600" cy="22860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bwMode="auto">
          <a:xfrm flipV="1">
            <a:off x="6172200" y="4876800"/>
            <a:ext cx="533400" cy="7620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a:stretch>
            <a:fillRect/>
          </a:stretch>
        </p:blipFill>
        <p:spPr>
          <a:xfrm>
            <a:off x="381865" y="2041450"/>
            <a:ext cx="7826469" cy="4206949"/>
          </a:xfrm>
          <a:prstGeom prst="rect">
            <a:avLst/>
          </a:prstGeom>
        </p:spPr>
      </p:pic>
      <p:sp>
        <p:nvSpPr>
          <p:cNvPr id="10" name="TextBox 9"/>
          <p:cNvSpPr txBox="1"/>
          <p:nvPr/>
        </p:nvSpPr>
        <p:spPr>
          <a:xfrm>
            <a:off x="196248" y="1439802"/>
            <a:ext cx="8197702" cy="400110"/>
          </a:xfrm>
          <a:prstGeom prst="rect">
            <a:avLst/>
          </a:prstGeom>
          <a:noFill/>
        </p:spPr>
        <p:txBody>
          <a:bodyPr wrap="square" rtlCol="0">
            <a:spAutoFit/>
          </a:bodyPr>
          <a:lstStyle/>
          <a:p>
            <a:pPr marL="285750" indent="-285750">
              <a:buFont typeface="Arial" panose="020B0604020202020204" pitchFamily="34" charset="0"/>
              <a:buChar char="•"/>
            </a:pPr>
            <a:r>
              <a:rPr lang="en-US" sz="2000" b="1" dirty="0" smtClean="0"/>
              <a:t>Updating Personal Information</a:t>
            </a:r>
            <a:endParaRPr lang="en-US" sz="2000" b="1" dirty="0"/>
          </a:p>
        </p:txBody>
      </p:sp>
    </p:spTree>
    <p:extLst>
      <p:ext uri="{BB962C8B-B14F-4D97-AF65-F5344CB8AC3E}">
        <p14:creationId xmlns:p14="http://schemas.microsoft.com/office/powerpoint/2010/main" val="3355661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AFVEC</a:t>
            </a:r>
          </a:p>
        </p:txBody>
      </p:sp>
      <p:sp>
        <p:nvSpPr>
          <p:cNvPr id="3" name="Content Placeholder 2"/>
          <p:cNvSpPr>
            <a:spLocks noGrp="1"/>
          </p:cNvSpPr>
          <p:nvPr>
            <p:ph sz="half" idx="1"/>
          </p:nvPr>
        </p:nvSpPr>
        <p:spPr/>
        <p:txBody>
          <a:bodyPr/>
          <a:lstStyle/>
          <a:p>
            <a:pPr marL="0" indent="0">
              <a:buFont typeface="Arial" charset="0"/>
              <a:buNone/>
              <a:defRPr/>
            </a:pPr>
            <a:endParaRPr lang="en-US" b="0" dirty="0" smtClean="0"/>
          </a:p>
          <a:p>
            <a:pPr marL="0" indent="0">
              <a:buFont typeface="Arial" charset="0"/>
              <a:buNone/>
              <a:defRPr/>
            </a:pPr>
            <a:endParaRPr lang="en-US" b="0" dirty="0" smtClean="0"/>
          </a:p>
          <a:p>
            <a:pPr>
              <a:defRPr/>
            </a:pPr>
            <a:endParaRPr lang="en-US" b="0" dirty="0" smtClean="0"/>
          </a:p>
          <a:p>
            <a:pPr>
              <a:defRPr/>
            </a:pPr>
            <a:endParaRPr lang="en-US" b="0" dirty="0"/>
          </a:p>
        </p:txBody>
      </p:sp>
      <p:cxnSp>
        <p:nvCxnSpPr>
          <p:cNvPr id="9" name="Straight Arrow Connector 8"/>
          <p:cNvCxnSpPr/>
          <p:nvPr/>
        </p:nvCxnSpPr>
        <p:spPr bwMode="auto">
          <a:xfrm flipV="1">
            <a:off x="6172200" y="4648200"/>
            <a:ext cx="609600" cy="22860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a:stretch>
            <a:fillRect/>
          </a:stretch>
        </p:blipFill>
        <p:spPr>
          <a:xfrm>
            <a:off x="276225" y="2264734"/>
            <a:ext cx="8744816" cy="4072269"/>
          </a:xfrm>
          <a:prstGeom prst="rect">
            <a:avLst/>
          </a:prstGeom>
        </p:spPr>
      </p:pic>
      <p:cxnSp>
        <p:nvCxnSpPr>
          <p:cNvPr id="10" name="Straight Arrow Connector 9"/>
          <p:cNvCxnSpPr/>
          <p:nvPr/>
        </p:nvCxnSpPr>
        <p:spPr bwMode="auto">
          <a:xfrm flipV="1">
            <a:off x="5998535" y="5727809"/>
            <a:ext cx="956930" cy="163919"/>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76225" y="1531452"/>
            <a:ext cx="8197702" cy="400110"/>
          </a:xfrm>
          <a:prstGeom prst="rect">
            <a:avLst/>
          </a:prstGeom>
          <a:noFill/>
        </p:spPr>
        <p:txBody>
          <a:bodyPr wrap="square" rtlCol="0">
            <a:spAutoFit/>
          </a:bodyPr>
          <a:lstStyle/>
          <a:p>
            <a:pPr marL="285750" indent="-285750">
              <a:buFont typeface="Arial" panose="020B0604020202020204" pitchFamily="34" charset="0"/>
              <a:buChar char="•"/>
            </a:pPr>
            <a:r>
              <a:rPr lang="en-US" sz="2000" b="1" dirty="0" smtClean="0"/>
              <a:t>Virtual TA Benefits Training</a:t>
            </a:r>
            <a:endParaRPr lang="en-US" sz="2000" b="1" dirty="0"/>
          </a:p>
        </p:txBody>
      </p:sp>
    </p:spTree>
    <p:extLst>
      <p:ext uri="{BB962C8B-B14F-4D97-AF65-F5344CB8AC3E}">
        <p14:creationId xmlns:p14="http://schemas.microsoft.com/office/powerpoint/2010/main" val="1962050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AFVEC</a:t>
            </a:r>
          </a:p>
        </p:txBody>
      </p:sp>
      <p:sp>
        <p:nvSpPr>
          <p:cNvPr id="3" name="Content Placeholder 2"/>
          <p:cNvSpPr>
            <a:spLocks noGrp="1"/>
          </p:cNvSpPr>
          <p:nvPr>
            <p:ph sz="half" idx="1"/>
          </p:nvPr>
        </p:nvSpPr>
        <p:spPr/>
        <p:txBody>
          <a:bodyPr/>
          <a:lstStyle/>
          <a:p>
            <a:pPr marL="0" indent="0">
              <a:buFont typeface="Arial" charset="0"/>
              <a:buNone/>
              <a:defRPr/>
            </a:pPr>
            <a:endParaRPr lang="en-US" b="0" dirty="0" smtClean="0"/>
          </a:p>
          <a:p>
            <a:pPr marL="0" indent="0">
              <a:buFont typeface="Arial" charset="0"/>
              <a:buNone/>
              <a:defRPr/>
            </a:pPr>
            <a:endParaRPr lang="en-US" b="0" dirty="0" smtClean="0"/>
          </a:p>
          <a:p>
            <a:pPr>
              <a:defRPr/>
            </a:pPr>
            <a:endParaRPr lang="en-US" b="0" dirty="0" smtClean="0"/>
          </a:p>
          <a:p>
            <a:pPr>
              <a:defRPr/>
            </a:pPr>
            <a:endParaRPr lang="en-US" b="0" dirty="0"/>
          </a:p>
        </p:txBody>
      </p:sp>
      <p:cxnSp>
        <p:nvCxnSpPr>
          <p:cNvPr id="9" name="Straight Arrow Connector 8"/>
          <p:cNvCxnSpPr/>
          <p:nvPr/>
        </p:nvCxnSpPr>
        <p:spPr bwMode="auto">
          <a:xfrm flipV="1">
            <a:off x="6172200" y="4648200"/>
            <a:ext cx="609600" cy="22860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a:stretch>
            <a:fillRect/>
          </a:stretch>
        </p:blipFill>
        <p:spPr>
          <a:xfrm>
            <a:off x="276225" y="2264734"/>
            <a:ext cx="8744816" cy="4072269"/>
          </a:xfrm>
          <a:prstGeom prst="rect">
            <a:avLst/>
          </a:prstGeom>
        </p:spPr>
      </p:pic>
      <p:cxnSp>
        <p:nvCxnSpPr>
          <p:cNvPr id="10" name="Straight Arrow Connector 9"/>
          <p:cNvCxnSpPr/>
          <p:nvPr/>
        </p:nvCxnSpPr>
        <p:spPr bwMode="auto">
          <a:xfrm flipV="1">
            <a:off x="5998535" y="5949321"/>
            <a:ext cx="956930" cy="163919"/>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76225" y="1531452"/>
            <a:ext cx="8197702" cy="400110"/>
          </a:xfrm>
          <a:prstGeom prst="rect">
            <a:avLst/>
          </a:prstGeom>
          <a:noFill/>
        </p:spPr>
        <p:txBody>
          <a:bodyPr wrap="square" rtlCol="0">
            <a:spAutoFit/>
          </a:bodyPr>
          <a:lstStyle/>
          <a:p>
            <a:pPr marL="285750" indent="-285750">
              <a:buFont typeface="Arial" panose="020B0604020202020204" pitchFamily="34" charset="0"/>
              <a:buChar char="•"/>
            </a:pPr>
            <a:r>
              <a:rPr lang="en-US" sz="2000" b="1" dirty="0" smtClean="0"/>
              <a:t>Updating Supervisor Information</a:t>
            </a:r>
            <a:endParaRPr lang="en-US" sz="2000" b="1" dirty="0"/>
          </a:p>
        </p:txBody>
      </p:sp>
    </p:spTree>
    <p:extLst>
      <p:ext uri="{BB962C8B-B14F-4D97-AF65-F5344CB8AC3E}">
        <p14:creationId xmlns:p14="http://schemas.microsoft.com/office/powerpoint/2010/main" val="1193014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AFVEC</a:t>
            </a:r>
          </a:p>
        </p:txBody>
      </p:sp>
      <p:sp>
        <p:nvSpPr>
          <p:cNvPr id="3" name="Content Placeholder 2"/>
          <p:cNvSpPr>
            <a:spLocks noGrp="1"/>
          </p:cNvSpPr>
          <p:nvPr>
            <p:ph sz="half" idx="1"/>
          </p:nvPr>
        </p:nvSpPr>
        <p:spPr/>
        <p:txBody>
          <a:bodyPr/>
          <a:lstStyle/>
          <a:p>
            <a:pPr marL="0" indent="0">
              <a:buFont typeface="Arial" charset="0"/>
              <a:buNone/>
              <a:defRPr/>
            </a:pPr>
            <a:endParaRPr lang="en-US" b="0" dirty="0" smtClean="0"/>
          </a:p>
          <a:p>
            <a:pPr marL="0" indent="0">
              <a:buFont typeface="Arial" charset="0"/>
              <a:buNone/>
              <a:defRPr/>
            </a:pPr>
            <a:endParaRPr lang="en-US" b="0" dirty="0" smtClean="0"/>
          </a:p>
          <a:p>
            <a:pPr>
              <a:defRPr/>
            </a:pPr>
            <a:endParaRPr lang="en-US" b="0" dirty="0" smtClean="0"/>
          </a:p>
          <a:p>
            <a:pPr>
              <a:defRPr/>
            </a:pPr>
            <a:endParaRPr lang="en-US" b="0" dirty="0"/>
          </a:p>
        </p:txBody>
      </p:sp>
      <p:cxnSp>
        <p:nvCxnSpPr>
          <p:cNvPr id="9" name="Straight Arrow Connector 8"/>
          <p:cNvCxnSpPr/>
          <p:nvPr/>
        </p:nvCxnSpPr>
        <p:spPr bwMode="auto">
          <a:xfrm flipV="1">
            <a:off x="6172200" y="4648200"/>
            <a:ext cx="609600" cy="22860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76225" y="1531452"/>
            <a:ext cx="8197702" cy="400110"/>
          </a:xfrm>
          <a:prstGeom prst="rect">
            <a:avLst/>
          </a:prstGeom>
          <a:noFill/>
        </p:spPr>
        <p:txBody>
          <a:bodyPr wrap="square" rtlCol="0">
            <a:spAutoFit/>
          </a:bodyPr>
          <a:lstStyle/>
          <a:p>
            <a:pPr marL="285750" indent="-285750">
              <a:buFont typeface="Arial" panose="020B0604020202020204" pitchFamily="34" charset="0"/>
              <a:buChar char="•"/>
            </a:pPr>
            <a:r>
              <a:rPr lang="en-US" sz="2000" b="1" dirty="0" smtClean="0"/>
              <a:t>Updating Supervisor Information</a:t>
            </a:r>
            <a:endParaRPr lang="en-US" sz="2000" b="1" dirty="0"/>
          </a:p>
        </p:txBody>
      </p:sp>
      <p:pic>
        <p:nvPicPr>
          <p:cNvPr id="4" name="Picture 3"/>
          <p:cNvPicPr>
            <a:picLocks noChangeAspect="1"/>
          </p:cNvPicPr>
          <p:nvPr/>
        </p:nvPicPr>
        <p:blipFill>
          <a:blip r:embed="rId3"/>
          <a:stretch>
            <a:fillRect/>
          </a:stretch>
        </p:blipFill>
        <p:spPr>
          <a:xfrm>
            <a:off x="509808" y="1931562"/>
            <a:ext cx="7836750" cy="4182159"/>
          </a:xfrm>
          <a:prstGeom prst="rect">
            <a:avLst/>
          </a:prstGeom>
        </p:spPr>
      </p:pic>
    </p:spTree>
    <p:extLst>
      <p:ext uri="{BB962C8B-B14F-4D97-AF65-F5344CB8AC3E}">
        <p14:creationId xmlns:p14="http://schemas.microsoft.com/office/powerpoint/2010/main" val="12533810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ADDING AN EDUCATION GOAL</a:t>
            </a:r>
          </a:p>
        </p:txBody>
      </p:sp>
      <p:sp>
        <p:nvSpPr>
          <p:cNvPr id="13315" name="Content Placeholder 2"/>
          <p:cNvSpPr>
            <a:spLocks noGrp="1"/>
          </p:cNvSpPr>
          <p:nvPr>
            <p:ph sz="half" idx="1"/>
          </p:nvPr>
        </p:nvSpPr>
        <p:spPr bwMode="auto">
          <a:xfrm>
            <a:off x="76200" y="1066800"/>
            <a:ext cx="8534400" cy="510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endParaRPr lang="en-US" altLang="en-US" dirty="0" smtClean="0"/>
          </a:p>
          <a:p>
            <a:pPr>
              <a:buFont typeface="Arial" panose="020B0604020202020204" pitchFamily="34" charset="0"/>
              <a:buChar char="•"/>
            </a:pPr>
            <a:r>
              <a:rPr lang="en-US" altLang="en-US" dirty="0" smtClean="0"/>
              <a:t>Add an Education Goal</a:t>
            </a:r>
          </a:p>
        </p:txBody>
      </p:sp>
      <p:pic>
        <p:nvPicPr>
          <p:cNvPr id="1331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10300" y="942975"/>
            <a:ext cx="2552700" cy="581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Arrow Connector 9"/>
          <p:cNvCxnSpPr/>
          <p:nvPr/>
        </p:nvCxnSpPr>
        <p:spPr bwMode="auto">
          <a:xfrm>
            <a:off x="5867400" y="1676400"/>
            <a:ext cx="533400" cy="7620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pic>
        <p:nvPicPr>
          <p:cNvPr id="13318"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005013"/>
            <a:ext cx="5905500"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ight Arrow 11"/>
          <p:cNvSpPr/>
          <p:nvPr/>
        </p:nvSpPr>
        <p:spPr bwMode="auto">
          <a:xfrm>
            <a:off x="381000" y="5105400"/>
            <a:ext cx="228600" cy="152400"/>
          </a:xfrm>
          <a:prstGeom prst="rightArrow">
            <a:avLst/>
          </a:prstGeom>
          <a:solidFill>
            <a:srgbClr val="0066FF"/>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nchor="ctr"/>
          <a:lstStyle/>
          <a:p>
            <a:pPr algn="ctr">
              <a:defRPr/>
            </a:pPr>
            <a:endParaRPr lang="en-US"/>
          </a:p>
        </p:txBody>
      </p:sp>
    </p:spTree>
    <p:extLst>
      <p:ext uri="{BB962C8B-B14F-4D97-AF65-F5344CB8AC3E}">
        <p14:creationId xmlns:p14="http://schemas.microsoft.com/office/powerpoint/2010/main" val="1194991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ADDING AN EDUCATION GOAL</a:t>
            </a:r>
          </a:p>
        </p:txBody>
      </p:sp>
      <p:pic>
        <p:nvPicPr>
          <p:cNvPr id="14339"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219200" y="1143000"/>
            <a:ext cx="6527800" cy="510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5434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ADDING AN EDUCATION GOAL</a:t>
            </a:r>
          </a:p>
        </p:txBody>
      </p:sp>
      <p:pic>
        <p:nvPicPr>
          <p:cNvPr id="15363"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28600" y="1995488"/>
            <a:ext cx="8534400" cy="3705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own Arrow 4"/>
          <p:cNvSpPr/>
          <p:nvPr/>
        </p:nvSpPr>
        <p:spPr bwMode="auto">
          <a:xfrm>
            <a:off x="4800600" y="1995707"/>
            <a:ext cx="381000" cy="518893"/>
          </a:xfrm>
          <a:prstGeom prst="downArrow">
            <a:avLst/>
          </a:prstGeom>
          <a:solidFill>
            <a:srgbClr val="0066FF"/>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nchor="ctr"/>
          <a:lstStyle/>
          <a:p>
            <a:pPr algn="ctr">
              <a:defRPr/>
            </a:pPr>
            <a:endParaRPr lang="en-US"/>
          </a:p>
        </p:txBody>
      </p:sp>
      <p:sp>
        <p:nvSpPr>
          <p:cNvPr id="15367" name="TextBox 5"/>
          <p:cNvSpPr txBox="1">
            <a:spLocks noChangeArrowheads="1"/>
          </p:cNvSpPr>
          <p:nvPr/>
        </p:nvSpPr>
        <p:spPr bwMode="auto">
          <a:xfrm>
            <a:off x="4343400" y="1295400"/>
            <a:ext cx="1752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a:t>Evaluated Degree Plan</a:t>
            </a:r>
          </a:p>
        </p:txBody>
      </p:sp>
    </p:spTree>
    <p:extLst>
      <p:ext uri="{BB962C8B-B14F-4D97-AF65-F5344CB8AC3E}">
        <p14:creationId xmlns:p14="http://schemas.microsoft.com/office/powerpoint/2010/main" val="269078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66FF"/>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spPr>
      <a:bodyPr wrap="none" anchor="ctr"/>
      <a:lstStyle>
        <a:defPPr>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4D0C88EE83AF94C9933BF2DBBE18175" ma:contentTypeVersion="0" ma:contentTypeDescription="Create a new document." ma:contentTypeScope="" ma:versionID="5db593017de2e97bc84bcaef059277a8">
  <xsd:schema xmlns:xsd="http://www.w3.org/2001/XMLSchema" xmlns:xs="http://www.w3.org/2001/XMLSchema" xmlns:p="http://schemas.microsoft.com/office/2006/metadata/properties" targetNamespace="http://schemas.microsoft.com/office/2006/metadata/properties" ma:root="true" ma:fieldsID="969d9ee7923d6dc472eb97c42a953c2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E5C061-57BB-4B16-81A4-080CAA1DCAA5}">
  <ds:schemaRefs>
    <ds:schemaRef ds:uri="http://schemas.microsoft.com/sharepoint/v3/contenttype/forms"/>
  </ds:schemaRefs>
</ds:datastoreItem>
</file>

<file path=customXml/itemProps2.xml><?xml version="1.0" encoding="utf-8"?>
<ds:datastoreItem xmlns:ds="http://schemas.openxmlformats.org/officeDocument/2006/customXml" ds:itemID="{D3B18146-4842-4EE0-8662-325F60737850}">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96329704-BCC9-41DB-A7CC-07658F063F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81528</TotalTime>
  <Words>286</Words>
  <Application>Microsoft Office PowerPoint</Application>
  <PresentationFormat>On-screen Show (4:3)</PresentationFormat>
  <Paragraphs>53</Paragraphs>
  <Slides>10</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Century Schoolbook</vt:lpstr>
      <vt:lpstr>Times New Roman</vt:lpstr>
      <vt:lpstr>Wingdings</vt:lpstr>
      <vt:lpstr>USAF(Unclas)</vt:lpstr>
      <vt:lpstr>1_USAF(Unclas)</vt:lpstr>
      <vt:lpstr>AFVEC</vt:lpstr>
      <vt:lpstr>AFVEC</vt:lpstr>
      <vt:lpstr>AFVEC</vt:lpstr>
      <vt:lpstr>AFVEC</vt:lpstr>
      <vt:lpstr>AFVEC</vt:lpstr>
      <vt:lpstr>AFVEC</vt:lpstr>
      <vt:lpstr>ADDING AN EDUCATION GOAL</vt:lpstr>
      <vt:lpstr>ADDING AN EDUCATION GOAL</vt:lpstr>
      <vt:lpstr>ADDING AN EDUCATION GOAL</vt:lpstr>
      <vt:lpstr>ADDING AN EDUCATION GOAL</vt:lpstr>
    </vt:vector>
  </TitlesOfParts>
  <Company>HQ USAF/______, Pentagon, DC 20330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Mokrovich, Justin P Maj MIL USAF AF/CVAS</dc:creator>
  <cp:lastModifiedBy>ANDREW JOHNSON</cp:lastModifiedBy>
  <cp:revision>4279</cp:revision>
  <cp:lastPrinted>2018-10-23T20:56:11Z</cp:lastPrinted>
  <dcterms:created xsi:type="dcterms:W3CDTF">2000-04-26T18:38:01Z</dcterms:created>
  <dcterms:modified xsi:type="dcterms:W3CDTF">2020-07-02T19:38:13Z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0x010100A4D0C88EE83AF94C9933BF2DBBE18175</vt:lpwstr>
  </property>
  <property fmtid="{D5CDD505-2E9C-101B-9397-08002B2CF9AE}" pid="3" name="_dlc_DocIdItemGuid">
    <vt:lpwstr>aaae9406-bbed-4bba-8150-b1815fb595b1</vt:lpwstr>
  </property>
</Properties>
</file>